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39"/>
  </p:notesMasterIdLst>
  <p:handoutMasterIdLst>
    <p:handoutMasterId r:id="rId40"/>
  </p:handoutMasterIdLst>
  <p:sldIdLst>
    <p:sldId id="256" r:id="rId2"/>
    <p:sldId id="308" r:id="rId3"/>
    <p:sldId id="309" r:id="rId4"/>
    <p:sldId id="311" r:id="rId5"/>
    <p:sldId id="312" r:id="rId6"/>
    <p:sldId id="257" r:id="rId7"/>
    <p:sldId id="259" r:id="rId8"/>
    <p:sldId id="260" r:id="rId9"/>
    <p:sldId id="313" r:id="rId10"/>
    <p:sldId id="315" r:id="rId11"/>
    <p:sldId id="316" r:id="rId12"/>
    <p:sldId id="330" r:id="rId13"/>
    <p:sldId id="317" r:id="rId14"/>
    <p:sldId id="318" r:id="rId15"/>
    <p:sldId id="319" r:id="rId16"/>
    <p:sldId id="320" r:id="rId17"/>
    <p:sldId id="321" r:id="rId18"/>
    <p:sldId id="322" r:id="rId19"/>
    <p:sldId id="293" r:id="rId20"/>
    <p:sldId id="323" r:id="rId21"/>
    <p:sldId id="295" r:id="rId22"/>
    <p:sldId id="324" r:id="rId23"/>
    <p:sldId id="296" r:id="rId24"/>
    <p:sldId id="297" r:id="rId25"/>
    <p:sldId id="299" r:id="rId26"/>
    <p:sldId id="300" r:id="rId27"/>
    <p:sldId id="301" r:id="rId28"/>
    <p:sldId id="325" r:id="rId29"/>
    <p:sldId id="326" r:id="rId30"/>
    <p:sldId id="327" r:id="rId31"/>
    <p:sldId id="328" r:id="rId32"/>
    <p:sldId id="277" r:id="rId33"/>
    <p:sldId id="329" r:id="rId34"/>
    <p:sldId id="331" r:id="rId35"/>
    <p:sldId id="305" r:id="rId36"/>
    <p:sldId id="306" r:id="rId37"/>
    <p:sldId id="307" r:id="rId38"/>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CCFF"/>
    <a:srgbClr val="FF3300"/>
    <a:srgbClr val="FFFFCC"/>
    <a:srgbClr val="66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GB"/>
          </a:p>
        </p:txBody>
      </p:sp>
      <p:sp>
        <p:nvSpPr>
          <p:cNvPr id="1945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GB"/>
          </a:p>
        </p:txBody>
      </p:sp>
      <p:sp>
        <p:nvSpPr>
          <p:cNvPr id="1946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GB"/>
          </a:p>
        </p:txBody>
      </p:sp>
      <p:sp>
        <p:nvSpPr>
          <p:cNvPr id="1946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8DA98829-5D5C-44D6-9242-0BE2A6C7F21E}" type="slidenum">
              <a:rPr lang="en-GB"/>
              <a:pPr>
                <a:defRPr/>
              </a:pPr>
              <a:t>‹#›</a:t>
            </a:fld>
            <a:endParaRPr lang="en-GB"/>
          </a:p>
        </p:txBody>
      </p:sp>
    </p:spTree>
    <p:extLst>
      <p:ext uri="{BB962C8B-B14F-4D97-AF65-F5344CB8AC3E}">
        <p14:creationId xmlns:p14="http://schemas.microsoft.com/office/powerpoint/2010/main" val="20236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GB"/>
          </a:p>
        </p:txBody>
      </p:sp>
      <p:sp>
        <p:nvSpPr>
          <p:cNvPr id="204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GB"/>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GB"/>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214039CF-C9C8-4D7C-B83E-ACB95ADFB5E1}" type="slidenum">
              <a:rPr lang="en-GB"/>
              <a:pPr>
                <a:defRPr/>
              </a:pPr>
              <a:t>‹#›</a:t>
            </a:fld>
            <a:endParaRPr lang="en-GB"/>
          </a:p>
        </p:txBody>
      </p:sp>
    </p:spTree>
    <p:extLst>
      <p:ext uri="{BB962C8B-B14F-4D97-AF65-F5344CB8AC3E}">
        <p14:creationId xmlns:p14="http://schemas.microsoft.com/office/powerpoint/2010/main" val="1437365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C9154CFD-D8AA-44A8-BC8E-B2EDC28CC33A}" type="slidenum">
              <a:rPr lang="en-GB">
                <a:latin typeface="Arial" charset="0"/>
              </a:rPr>
              <a:pPr eaLnBrk="1" hangingPunct="1"/>
              <a:t>1</a:t>
            </a:fld>
            <a:endParaRPr lang="en-GB">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18F7CC-C58C-4A93-B417-1397A0A9326C}" type="slidenum">
              <a:rPr lang="en-GB">
                <a:latin typeface="Arial" charset="0"/>
              </a:rPr>
              <a:pPr eaLnBrk="1" hangingPunct="1"/>
              <a:t>10</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18F7CC-C58C-4A93-B417-1397A0A9326C}" type="slidenum">
              <a:rPr lang="en-GB">
                <a:latin typeface="Arial" charset="0"/>
              </a:rPr>
              <a:pPr eaLnBrk="1" hangingPunct="1"/>
              <a:t>11</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18F7CC-C58C-4A93-B417-1397A0A9326C}" type="slidenum">
              <a:rPr lang="en-GB">
                <a:latin typeface="Arial" charset="0"/>
              </a:rPr>
              <a:pPr eaLnBrk="1" hangingPunct="1"/>
              <a:t>12</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18F7CC-C58C-4A93-B417-1397A0A9326C}" type="slidenum">
              <a:rPr lang="en-GB">
                <a:latin typeface="Arial" charset="0"/>
              </a:rPr>
              <a:pPr eaLnBrk="1" hangingPunct="1"/>
              <a:t>13</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18F7CC-C58C-4A93-B417-1397A0A9326C}" type="slidenum">
              <a:rPr lang="en-GB">
                <a:latin typeface="Arial" charset="0"/>
              </a:rPr>
              <a:pPr eaLnBrk="1" hangingPunct="1"/>
              <a:t>14</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18F7CC-C58C-4A93-B417-1397A0A9326C}" type="slidenum">
              <a:rPr lang="en-GB">
                <a:latin typeface="Arial" charset="0"/>
              </a:rPr>
              <a:pPr eaLnBrk="1" hangingPunct="1"/>
              <a:t>15</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18F7CC-C58C-4A93-B417-1397A0A9326C}" type="slidenum">
              <a:rPr lang="en-GB">
                <a:latin typeface="Arial" charset="0"/>
              </a:rPr>
              <a:pPr eaLnBrk="1" hangingPunct="1"/>
              <a:t>16</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18F7CC-C58C-4A93-B417-1397A0A9326C}" type="slidenum">
              <a:rPr lang="en-GB">
                <a:latin typeface="Arial" charset="0"/>
              </a:rPr>
              <a:pPr eaLnBrk="1" hangingPunct="1"/>
              <a:t>17</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18F7CC-C58C-4A93-B417-1397A0A9326C}" type="slidenum">
              <a:rPr lang="en-GB">
                <a:latin typeface="Arial" charset="0"/>
              </a:rPr>
              <a:pPr eaLnBrk="1" hangingPunct="1"/>
              <a:t>18</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18F7CC-C58C-4A93-B417-1397A0A9326C}" type="slidenum">
              <a:rPr lang="en-GB">
                <a:latin typeface="Arial" charset="0"/>
              </a:rPr>
              <a:pPr eaLnBrk="1" hangingPunct="1"/>
              <a:t>19</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C9154CFD-D8AA-44A8-BC8E-B2EDC28CC33A}" type="slidenum">
              <a:rPr lang="en-GB">
                <a:latin typeface="Arial" charset="0"/>
              </a:rPr>
              <a:pPr eaLnBrk="1" hangingPunct="1"/>
              <a:t>2</a:t>
            </a:fld>
            <a:endParaRPr lang="en-GB">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18F7CC-C58C-4A93-B417-1397A0A9326C}" type="slidenum">
              <a:rPr lang="en-GB">
                <a:latin typeface="Arial" charset="0"/>
              </a:rPr>
              <a:pPr eaLnBrk="1" hangingPunct="1"/>
              <a:t>20</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18F7CC-C58C-4A93-B417-1397A0A9326C}" type="slidenum">
              <a:rPr lang="en-GB">
                <a:latin typeface="Arial" charset="0"/>
              </a:rPr>
              <a:pPr eaLnBrk="1" hangingPunct="1"/>
              <a:t>21</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18F7CC-C58C-4A93-B417-1397A0A9326C}" type="slidenum">
              <a:rPr lang="en-GB">
                <a:latin typeface="Arial" charset="0"/>
              </a:rPr>
              <a:pPr eaLnBrk="1" hangingPunct="1"/>
              <a:t>22</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18F7CC-C58C-4A93-B417-1397A0A9326C}" type="slidenum">
              <a:rPr lang="en-GB">
                <a:latin typeface="Arial" charset="0"/>
              </a:rPr>
              <a:pPr eaLnBrk="1" hangingPunct="1"/>
              <a:t>23</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18F7CC-C58C-4A93-B417-1397A0A9326C}" type="slidenum">
              <a:rPr lang="en-GB">
                <a:latin typeface="Arial" charset="0"/>
              </a:rPr>
              <a:pPr eaLnBrk="1" hangingPunct="1"/>
              <a:t>24</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18F7CC-C58C-4A93-B417-1397A0A9326C}" type="slidenum">
              <a:rPr lang="en-GB">
                <a:latin typeface="Arial" charset="0"/>
              </a:rPr>
              <a:pPr eaLnBrk="1" hangingPunct="1"/>
              <a:t>25</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18F7CC-C58C-4A93-B417-1397A0A9326C}" type="slidenum">
              <a:rPr lang="en-GB">
                <a:latin typeface="Arial" charset="0"/>
              </a:rPr>
              <a:pPr eaLnBrk="1" hangingPunct="1"/>
              <a:t>26</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18F7CC-C58C-4A93-B417-1397A0A9326C}" type="slidenum">
              <a:rPr lang="en-GB">
                <a:latin typeface="Arial" charset="0"/>
              </a:rPr>
              <a:pPr eaLnBrk="1" hangingPunct="1"/>
              <a:t>27</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18F7CC-C58C-4A93-B417-1397A0A9326C}" type="slidenum">
              <a:rPr lang="en-GB">
                <a:latin typeface="Arial" charset="0"/>
              </a:rPr>
              <a:pPr eaLnBrk="1" hangingPunct="1"/>
              <a:t>28</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18F7CC-C58C-4A93-B417-1397A0A9326C}" type="slidenum">
              <a:rPr lang="en-GB">
                <a:latin typeface="Arial" charset="0"/>
              </a:rPr>
              <a:pPr eaLnBrk="1" hangingPunct="1"/>
              <a:t>29</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C9154CFD-D8AA-44A8-BC8E-B2EDC28CC33A}" type="slidenum">
              <a:rPr lang="en-GB">
                <a:latin typeface="Arial" charset="0"/>
              </a:rPr>
              <a:pPr eaLnBrk="1" hangingPunct="1"/>
              <a:t>3</a:t>
            </a:fld>
            <a:endParaRPr lang="en-GB">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18F7CC-C58C-4A93-B417-1397A0A9326C}" type="slidenum">
              <a:rPr lang="en-GB">
                <a:latin typeface="Arial" charset="0"/>
              </a:rPr>
              <a:pPr eaLnBrk="1" hangingPunct="1"/>
              <a:t>30</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18F7CC-C58C-4A93-B417-1397A0A9326C}" type="slidenum">
              <a:rPr lang="en-GB">
                <a:latin typeface="Arial" charset="0"/>
              </a:rPr>
              <a:pPr eaLnBrk="1" hangingPunct="1"/>
              <a:t>31</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C9154CFD-D8AA-44A8-BC8E-B2EDC28CC33A}" type="slidenum">
              <a:rPr lang="en-GB">
                <a:latin typeface="Arial" charset="0"/>
              </a:rPr>
              <a:pPr eaLnBrk="1" hangingPunct="1"/>
              <a:t>4</a:t>
            </a:fld>
            <a:endParaRPr lang="en-GB">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C9154CFD-D8AA-44A8-BC8E-B2EDC28CC33A}" type="slidenum">
              <a:rPr lang="en-GB">
                <a:latin typeface="Arial" charset="0"/>
              </a:rPr>
              <a:pPr eaLnBrk="1" hangingPunct="1"/>
              <a:t>5</a:t>
            </a:fld>
            <a:endParaRPr lang="en-GB">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E8ADBACB-EFED-423A-B0A9-9213AB0443BB}" type="slidenum">
              <a:rPr lang="en-GB">
                <a:latin typeface="Arial" charset="0"/>
              </a:rPr>
              <a:pPr eaLnBrk="1" hangingPunct="1"/>
              <a:t>6</a:t>
            </a:fld>
            <a:endParaRPr lang="en-GB">
              <a:latin typeface="Arial"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076AC4A6-1067-4305-8D13-6BE7536798AE}" type="slidenum">
              <a:rPr lang="en-GB">
                <a:latin typeface="Arial" charset="0"/>
              </a:rPr>
              <a:pPr eaLnBrk="1" hangingPunct="1"/>
              <a:t>7</a:t>
            </a:fld>
            <a:endParaRPr lang="en-GB">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18F7CC-C58C-4A93-B417-1397A0A9326C}" type="slidenum">
              <a:rPr lang="en-GB">
                <a:latin typeface="Arial" charset="0"/>
              </a:rPr>
              <a:pPr eaLnBrk="1" hangingPunct="1"/>
              <a:t>8</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F818F7CC-C58C-4A93-B417-1397A0A9326C}" type="slidenum">
              <a:rPr lang="en-GB">
                <a:latin typeface="Arial" charset="0"/>
              </a:rPr>
              <a:pPr eaLnBrk="1" hangingPunct="1"/>
              <a:t>9</a:t>
            </a:fld>
            <a:endParaRPr lang="en-GB">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1650"/>
            <a:chOff x="0" y="0"/>
            <a:chExt cx="5758" cy="4316"/>
          </a:xfrm>
        </p:grpSpPr>
        <p:sp>
          <p:nvSpPr>
            <p:cNvPr id="5" name="Freeform 3"/>
            <p:cNvSpPr>
              <a:spLocks/>
            </p:cNvSpPr>
            <p:nvPr/>
          </p:nvSpPr>
          <p:spPr bwMode="hidden">
            <a:xfrm>
              <a:off x="1812" y="2811"/>
              <a:ext cx="3946" cy="1505"/>
            </a:xfrm>
            <a:custGeom>
              <a:avLst/>
              <a:gdLst>
                <a:gd name="T0" fmla="*/ 149 w 3934"/>
                <a:gd name="T1" fmla="*/ 1505 h 1505"/>
                <a:gd name="T2" fmla="*/ 689 w 3934"/>
                <a:gd name="T3" fmla="*/ 1331 h 1505"/>
                <a:gd name="T4" fmla="*/ 1217 w 3934"/>
                <a:gd name="T5" fmla="*/ 1157 h 1505"/>
                <a:gd name="T6" fmla="*/ 1733 w 3934"/>
                <a:gd name="T7" fmla="*/ 977 h 1505"/>
                <a:gd name="T8" fmla="*/ 2225 w 3934"/>
                <a:gd name="T9" fmla="*/ 792 h 1505"/>
                <a:gd name="T10" fmla="*/ 2464 w 3934"/>
                <a:gd name="T11" fmla="*/ 696 h 1505"/>
                <a:gd name="T12" fmla="*/ 2698 w 3934"/>
                <a:gd name="T13" fmla="*/ 606 h 1505"/>
                <a:gd name="T14" fmla="*/ 2927 w 3934"/>
                <a:gd name="T15" fmla="*/ 510 h 1505"/>
                <a:gd name="T16" fmla="*/ 3149 w 3934"/>
                <a:gd name="T17" fmla="*/ 420 h 1505"/>
                <a:gd name="T18" fmla="*/ 3358 w 3934"/>
                <a:gd name="T19" fmla="*/ 324 h 1505"/>
                <a:gd name="T20" fmla="*/ 3562 w 3934"/>
                <a:gd name="T21" fmla="*/ 234 h 1505"/>
                <a:gd name="T22" fmla="*/ 3760 w 3934"/>
                <a:gd name="T23" fmla="*/ 138 h 1505"/>
                <a:gd name="T24" fmla="*/ 3946 w 3934"/>
                <a:gd name="T25" fmla="*/ 48 h 1505"/>
                <a:gd name="T26" fmla="*/ 3946 w 3934"/>
                <a:gd name="T27" fmla="*/ 0 h 1505"/>
                <a:gd name="T28" fmla="*/ 3754 w 3934"/>
                <a:gd name="T29" fmla="*/ 96 h 1505"/>
                <a:gd name="T30" fmla="*/ 3550 w 3934"/>
                <a:gd name="T31" fmla="*/ 192 h 1505"/>
                <a:gd name="T32" fmla="*/ 3340 w 3934"/>
                <a:gd name="T33" fmla="*/ 288 h 1505"/>
                <a:gd name="T34" fmla="*/ 3125 w 3934"/>
                <a:gd name="T35" fmla="*/ 384 h 1505"/>
                <a:gd name="T36" fmla="*/ 2897 w 3934"/>
                <a:gd name="T37" fmla="*/ 480 h 1505"/>
                <a:gd name="T38" fmla="*/ 2662 w 3934"/>
                <a:gd name="T39" fmla="*/ 576 h 1505"/>
                <a:gd name="T40" fmla="*/ 2416 w 3934"/>
                <a:gd name="T41" fmla="*/ 672 h 1505"/>
                <a:gd name="T42" fmla="*/ 2171 w 3934"/>
                <a:gd name="T43" fmla="*/ 768 h 1505"/>
                <a:gd name="T44" fmla="*/ 1913 w 3934"/>
                <a:gd name="T45" fmla="*/ 864 h 1505"/>
                <a:gd name="T46" fmla="*/ 1655 w 3934"/>
                <a:gd name="T47" fmla="*/ 960 h 1505"/>
                <a:gd name="T48" fmla="*/ 1115 w 3934"/>
                <a:gd name="T49" fmla="*/ 1145 h 1505"/>
                <a:gd name="T50" fmla="*/ 564 w 3934"/>
                <a:gd name="T51" fmla="*/ 1331 h 1505"/>
                <a:gd name="T52" fmla="*/ 0 w 3934"/>
                <a:gd name="T53" fmla="*/ 1505 h 1505"/>
                <a:gd name="T54" fmla="*/ 149 w 3934"/>
                <a:gd name="T55" fmla="*/ 1505 h 1505"/>
                <a:gd name="T56" fmla="*/ 149 w 3934"/>
                <a:gd name="T57" fmla="*/ 1505 h 15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4"/>
            <p:cNvSpPr>
              <a:spLocks/>
            </p:cNvSpPr>
            <p:nvPr/>
          </p:nvSpPr>
          <p:spPr bwMode="hidden">
            <a:xfrm>
              <a:off x="4025" y="3627"/>
              <a:ext cx="1733" cy="689"/>
            </a:xfrm>
            <a:custGeom>
              <a:avLst/>
              <a:gdLst>
                <a:gd name="T0" fmla="*/ 132 w 1728"/>
                <a:gd name="T1" fmla="*/ 689 h 689"/>
                <a:gd name="T2" fmla="*/ 552 w 1728"/>
                <a:gd name="T3" fmla="*/ 527 h 689"/>
                <a:gd name="T4" fmla="*/ 966 w 1728"/>
                <a:gd name="T5" fmla="*/ 365 h 689"/>
                <a:gd name="T6" fmla="*/ 1163 w 1728"/>
                <a:gd name="T7" fmla="*/ 287 h 689"/>
                <a:gd name="T8" fmla="*/ 1361 w 1728"/>
                <a:gd name="T9" fmla="*/ 203 h 689"/>
                <a:gd name="T10" fmla="*/ 1553 w 1728"/>
                <a:gd name="T11" fmla="*/ 126 h 689"/>
                <a:gd name="T12" fmla="*/ 1733 w 1728"/>
                <a:gd name="T13" fmla="*/ 48 h 689"/>
                <a:gd name="T14" fmla="*/ 1733 w 1728"/>
                <a:gd name="T15" fmla="*/ 0 h 689"/>
                <a:gd name="T16" fmla="*/ 1535 w 1728"/>
                <a:gd name="T17" fmla="*/ 84 h 689"/>
                <a:gd name="T18" fmla="*/ 1331 w 1728"/>
                <a:gd name="T19" fmla="*/ 167 h 689"/>
                <a:gd name="T20" fmla="*/ 1121 w 1728"/>
                <a:gd name="T21" fmla="*/ 257 h 689"/>
                <a:gd name="T22" fmla="*/ 906 w 1728"/>
                <a:gd name="T23" fmla="*/ 341 h 689"/>
                <a:gd name="T24" fmla="*/ 455 w 1728"/>
                <a:gd name="T25" fmla="*/ 515 h 689"/>
                <a:gd name="T26" fmla="*/ 0 w 1728"/>
                <a:gd name="T27" fmla="*/ 689 h 689"/>
                <a:gd name="T28" fmla="*/ 132 w 1728"/>
                <a:gd name="T29" fmla="*/ 689 h 689"/>
                <a:gd name="T30" fmla="*/ 132 w 1728"/>
                <a:gd name="T31" fmla="*/ 689 h 6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5"/>
            <p:cNvSpPr>
              <a:spLocks/>
            </p:cNvSpPr>
            <p:nvPr/>
          </p:nvSpPr>
          <p:spPr bwMode="hidden">
            <a:xfrm>
              <a:off x="0" y="0"/>
              <a:ext cx="5578" cy="3447"/>
            </a:xfrm>
            <a:custGeom>
              <a:avLst/>
              <a:gdLst>
                <a:gd name="T0" fmla="*/ 5578 w 5561"/>
                <a:gd name="T1" fmla="*/ 929 h 3447"/>
                <a:gd name="T2" fmla="*/ 5554 w 5561"/>
                <a:gd name="T3" fmla="*/ 773 h 3447"/>
                <a:gd name="T4" fmla="*/ 5470 w 5561"/>
                <a:gd name="T5" fmla="*/ 629 h 3447"/>
                <a:gd name="T6" fmla="*/ 5343 w 5561"/>
                <a:gd name="T7" fmla="*/ 492 h 3447"/>
                <a:gd name="T8" fmla="*/ 5164 w 5561"/>
                <a:gd name="T9" fmla="*/ 366 h 3447"/>
                <a:gd name="T10" fmla="*/ 4936 w 5561"/>
                <a:gd name="T11" fmla="*/ 252 h 3447"/>
                <a:gd name="T12" fmla="*/ 4666 w 5561"/>
                <a:gd name="T13" fmla="*/ 144 h 3447"/>
                <a:gd name="T14" fmla="*/ 4354 w 5561"/>
                <a:gd name="T15" fmla="*/ 48 h 3447"/>
                <a:gd name="T16" fmla="*/ 4012 w 5561"/>
                <a:gd name="T17" fmla="*/ 0 h 3447"/>
                <a:gd name="T18" fmla="*/ 4372 w 5561"/>
                <a:gd name="T19" fmla="*/ 90 h 3447"/>
                <a:gd name="T20" fmla="*/ 4684 w 5561"/>
                <a:gd name="T21" fmla="*/ 192 h 3447"/>
                <a:gd name="T22" fmla="*/ 4948 w 5561"/>
                <a:gd name="T23" fmla="*/ 306 h 3447"/>
                <a:gd name="T24" fmla="*/ 5164 w 5561"/>
                <a:gd name="T25" fmla="*/ 426 h 3447"/>
                <a:gd name="T26" fmla="*/ 5331 w 5561"/>
                <a:gd name="T27" fmla="*/ 557 h 3447"/>
                <a:gd name="T28" fmla="*/ 5446 w 5561"/>
                <a:gd name="T29" fmla="*/ 701 h 3447"/>
                <a:gd name="T30" fmla="*/ 5506 w 5561"/>
                <a:gd name="T31" fmla="*/ 851 h 3447"/>
                <a:gd name="T32" fmla="*/ 5506 w 5561"/>
                <a:gd name="T33" fmla="*/ 1013 h 3447"/>
                <a:gd name="T34" fmla="*/ 5458 w 5561"/>
                <a:gd name="T35" fmla="*/ 1163 h 3447"/>
                <a:gd name="T36" fmla="*/ 5361 w 5561"/>
                <a:gd name="T37" fmla="*/ 1319 h 3447"/>
                <a:gd name="T38" fmla="*/ 5218 w 5561"/>
                <a:gd name="T39" fmla="*/ 1475 h 3447"/>
                <a:gd name="T40" fmla="*/ 5032 w 5561"/>
                <a:gd name="T41" fmla="*/ 1630 h 3447"/>
                <a:gd name="T42" fmla="*/ 4804 w 5561"/>
                <a:gd name="T43" fmla="*/ 1786 h 3447"/>
                <a:gd name="T44" fmla="*/ 4540 w 5561"/>
                <a:gd name="T45" fmla="*/ 1948 h 3447"/>
                <a:gd name="T46" fmla="*/ 4228 w 5561"/>
                <a:gd name="T47" fmla="*/ 2104 h 3447"/>
                <a:gd name="T48" fmla="*/ 3887 w 5561"/>
                <a:gd name="T49" fmla="*/ 2260 h 3447"/>
                <a:gd name="T50" fmla="*/ 3509 w 5561"/>
                <a:gd name="T51" fmla="*/ 2416 h 3447"/>
                <a:gd name="T52" fmla="*/ 3094 w 5561"/>
                <a:gd name="T53" fmla="*/ 2566 h 3447"/>
                <a:gd name="T54" fmla="*/ 2651 w 5561"/>
                <a:gd name="T55" fmla="*/ 2715 h 3447"/>
                <a:gd name="T56" fmla="*/ 2171 w 5561"/>
                <a:gd name="T57" fmla="*/ 2865 h 3447"/>
                <a:gd name="T58" fmla="*/ 1667 w 5561"/>
                <a:gd name="T59" fmla="*/ 3009 h 3447"/>
                <a:gd name="T60" fmla="*/ 1139 w 5561"/>
                <a:gd name="T61" fmla="*/ 3147 h 3447"/>
                <a:gd name="T62" fmla="*/ 582 w 5561"/>
                <a:gd name="T63" fmla="*/ 3279 h 3447"/>
                <a:gd name="T64" fmla="*/ 0 w 5561"/>
                <a:gd name="T65" fmla="*/ 3447 h 3447"/>
                <a:gd name="T66" fmla="*/ 870 w 5561"/>
                <a:gd name="T67" fmla="*/ 3249 h 3447"/>
                <a:gd name="T68" fmla="*/ 1421 w 5561"/>
                <a:gd name="T69" fmla="*/ 3105 h 3447"/>
                <a:gd name="T70" fmla="*/ 1943 w 5561"/>
                <a:gd name="T71" fmla="*/ 2961 h 3447"/>
                <a:gd name="T72" fmla="*/ 2441 w 5561"/>
                <a:gd name="T73" fmla="*/ 2817 h 3447"/>
                <a:gd name="T74" fmla="*/ 2909 w 5561"/>
                <a:gd name="T75" fmla="*/ 2668 h 3447"/>
                <a:gd name="T76" fmla="*/ 3340 w 5561"/>
                <a:gd name="T77" fmla="*/ 2512 h 3447"/>
                <a:gd name="T78" fmla="*/ 3742 w 5561"/>
                <a:gd name="T79" fmla="*/ 2356 h 3447"/>
                <a:gd name="T80" fmla="*/ 4109 w 5561"/>
                <a:gd name="T81" fmla="*/ 2200 h 3447"/>
                <a:gd name="T82" fmla="*/ 4439 w 5561"/>
                <a:gd name="T83" fmla="*/ 2038 h 3447"/>
                <a:gd name="T84" fmla="*/ 4732 w 5561"/>
                <a:gd name="T85" fmla="*/ 1876 h 3447"/>
                <a:gd name="T86" fmla="*/ 4984 w 5561"/>
                <a:gd name="T87" fmla="*/ 1720 h 3447"/>
                <a:gd name="T88" fmla="*/ 5194 w 5561"/>
                <a:gd name="T89" fmla="*/ 1559 h 3447"/>
                <a:gd name="T90" fmla="*/ 5355 w 5561"/>
                <a:gd name="T91" fmla="*/ 1397 h 3447"/>
                <a:gd name="T92" fmla="*/ 5476 w 5561"/>
                <a:gd name="T93" fmla="*/ 1241 h 3447"/>
                <a:gd name="T94" fmla="*/ 5554 w 5561"/>
                <a:gd name="T95" fmla="*/ 1085 h 3447"/>
                <a:gd name="T96" fmla="*/ 5572 w 5561"/>
                <a:gd name="T97" fmla="*/ 1007 h 34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pPr>
                <a:defRPr/>
              </a:pPr>
              <a:endParaRPr lang="en-GB"/>
            </a:p>
          </p:txBody>
        </p:sp>
        <p:sp>
          <p:nvSpPr>
            <p:cNvPr id="9" name="Freeform 7"/>
            <p:cNvSpPr>
              <a:spLocks/>
            </p:cNvSpPr>
            <p:nvPr/>
          </p:nvSpPr>
          <p:spPr bwMode="hidden">
            <a:xfrm>
              <a:off x="0" y="1984"/>
              <a:ext cx="5758" cy="2098"/>
            </a:xfrm>
            <a:custGeom>
              <a:avLst/>
              <a:gdLst>
                <a:gd name="T0" fmla="*/ 5758 w 5740"/>
                <a:gd name="T1" fmla="*/ 0 h 2098"/>
                <a:gd name="T2" fmla="*/ 5656 w 5740"/>
                <a:gd name="T3" fmla="*/ 72 h 2098"/>
                <a:gd name="T4" fmla="*/ 5554 w 5740"/>
                <a:gd name="T5" fmla="*/ 138 h 2098"/>
                <a:gd name="T6" fmla="*/ 5440 w 5740"/>
                <a:gd name="T7" fmla="*/ 210 h 2098"/>
                <a:gd name="T8" fmla="*/ 5321 w 5740"/>
                <a:gd name="T9" fmla="*/ 276 h 2098"/>
                <a:gd name="T10" fmla="*/ 5068 w 5740"/>
                <a:gd name="T11" fmla="*/ 414 h 2098"/>
                <a:gd name="T12" fmla="*/ 4792 w 5740"/>
                <a:gd name="T13" fmla="*/ 552 h 2098"/>
                <a:gd name="T14" fmla="*/ 4492 w 5740"/>
                <a:gd name="T15" fmla="*/ 690 h 2098"/>
                <a:gd name="T16" fmla="*/ 4175 w 5740"/>
                <a:gd name="T17" fmla="*/ 827 h 2098"/>
                <a:gd name="T18" fmla="*/ 3839 w 5740"/>
                <a:gd name="T19" fmla="*/ 959 h 2098"/>
                <a:gd name="T20" fmla="*/ 3479 w 5740"/>
                <a:gd name="T21" fmla="*/ 1091 h 2098"/>
                <a:gd name="T22" fmla="*/ 3101 w 5740"/>
                <a:gd name="T23" fmla="*/ 1223 h 2098"/>
                <a:gd name="T24" fmla="*/ 2705 w 5740"/>
                <a:gd name="T25" fmla="*/ 1355 h 2098"/>
                <a:gd name="T26" fmla="*/ 2291 w 5740"/>
                <a:gd name="T27" fmla="*/ 1481 h 2098"/>
                <a:gd name="T28" fmla="*/ 1866 w 5740"/>
                <a:gd name="T29" fmla="*/ 1601 h 2098"/>
                <a:gd name="T30" fmla="*/ 1421 w 5740"/>
                <a:gd name="T31" fmla="*/ 1721 h 2098"/>
                <a:gd name="T32" fmla="*/ 960 w 5740"/>
                <a:gd name="T33" fmla="*/ 1834 h 2098"/>
                <a:gd name="T34" fmla="*/ 486 w 5740"/>
                <a:gd name="T35" fmla="*/ 1948 h 2098"/>
                <a:gd name="T36" fmla="*/ 0 w 5740"/>
                <a:gd name="T37" fmla="*/ 2056 h 2098"/>
                <a:gd name="T38" fmla="*/ 0 w 5740"/>
                <a:gd name="T39" fmla="*/ 2098 h 2098"/>
                <a:gd name="T40" fmla="*/ 479 w 5740"/>
                <a:gd name="T41" fmla="*/ 1990 h 2098"/>
                <a:gd name="T42" fmla="*/ 954 w 5740"/>
                <a:gd name="T43" fmla="*/ 1882 h 2098"/>
                <a:gd name="T44" fmla="*/ 1409 w 5740"/>
                <a:gd name="T45" fmla="*/ 1763 h 2098"/>
                <a:gd name="T46" fmla="*/ 1848 w 5740"/>
                <a:gd name="T47" fmla="*/ 1649 h 2098"/>
                <a:gd name="T48" fmla="*/ 2273 w 5740"/>
                <a:gd name="T49" fmla="*/ 1523 h 2098"/>
                <a:gd name="T50" fmla="*/ 2687 w 5740"/>
                <a:gd name="T51" fmla="*/ 1397 h 2098"/>
                <a:gd name="T52" fmla="*/ 3077 w 5740"/>
                <a:gd name="T53" fmla="*/ 1271 h 2098"/>
                <a:gd name="T54" fmla="*/ 3455 w 5740"/>
                <a:gd name="T55" fmla="*/ 1139 h 2098"/>
                <a:gd name="T56" fmla="*/ 3815 w 5740"/>
                <a:gd name="T57" fmla="*/ 1007 h 2098"/>
                <a:gd name="T58" fmla="*/ 4151 w 5740"/>
                <a:gd name="T59" fmla="*/ 875 h 2098"/>
                <a:gd name="T60" fmla="*/ 4474 w 5740"/>
                <a:gd name="T61" fmla="*/ 737 h 2098"/>
                <a:gd name="T62" fmla="*/ 4774 w 5740"/>
                <a:gd name="T63" fmla="*/ 600 h 2098"/>
                <a:gd name="T64" fmla="*/ 5056 w 5740"/>
                <a:gd name="T65" fmla="*/ 462 h 2098"/>
                <a:gd name="T66" fmla="*/ 5309 w 5740"/>
                <a:gd name="T67" fmla="*/ 324 h 2098"/>
                <a:gd name="T68" fmla="*/ 5548 w 5740"/>
                <a:gd name="T69" fmla="*/ 186 h 2098"/>
                <a:gd name="T70" fmla="*/ 5758 w 5740"/>
                <a:gd name="T71" fmla="*/ 48 h 2098"/>
                <a:gd name="T72" fmla="*/ 5758 w 5740"/>
                <a:gd name="T73" fmla="*/ 0 h 2098"/>
                <a:gd name="T74" fmla="*/ 5758 w 5740"/>
                <a:gd name="T75" fmla="*/ 0 h 20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 name="Freeform 8"/>
            <p:cNvSpPr>
              <a:spLocks/>
            </p:cNvSpPr>
            <p:nvPr/>
          </p:nvSpPr>
          <p:spPr bwMode="hidden">
            <a:xfrm>
              <a:off x="0" y="102"/>
              <a:ext cx="1961" cy="1265"/>
            </a:xfrm>
            <a:custGeom>
              <a:avLst/>
              <a:gdLst>
                <a:gd name="T0" fmla="*/ 1961 w 1955"/>
                <a:gd name="T1" fmla="*/ 485 h 1265"/>
                <a:gd name="T2" fmla="*/ 1907 w 1955"/>
                <a:gd name="T3" fmla="*/ 390 h 1265"/>
                <a:gd name="T4" fmla="*/ 1775 w 1955"/>
                <a:gd name="T5" fmla="*/ 306 h 1265"/>
                <a:gd name="T6" fmla="*/ 1584 w 1955"/>
                <a:gd name="T7" fmla="*/ 228 h 1265"/>
                <a:gd name="T8" fmla="*/ 1331 w 1955"/>
                <a:gd name="T9" fmla="*/ 162 h 1265"/>
                <a:gd name="T10" fmla="*/ 1013 w 1955"/>
                <a:gd name="T11" fmla="*/ 102 h 1265"/>
                <a:gd name="T12" fmla="*/ 648 w 1955"/>
                <a:gd name="T13" fmla="*/ 54 h 1265"/>
                <a:gd name="T14" fmla="*/ 228 w 1955"/>
                <a:gd name="T15" fmla="*/ 18 h 1265"/>
                <a:gd name="T16" fmla="*/ 0 w 1955"/>
                <a:gd name="T17" fmla="*/ 12 h 1265"/>
                <a:gd name="T18" fmla="*/ 432 w 1955"/>
                <a:gd name="T19" fmla="*/ 48 h 1265"/>
                <a:gd name="T20" fmla="*/ 815 w 1955"/>
                <a:gd name="T21" fmla="*/ 90 h 1265"/>
                <a:gd name="T22" fmla="*/ 1152 w 1955"/>
                <a:gd name="T23" fmla="*/ 144 h 1265"/>
                <a:gd name="T24" fmla="*/ 1427 w 1955"/>
                <a:gd name="T25" fmla="*/ 204 h 1265"/>
                <a:gd name="T26" fmla="*/ 1643 w 1955"/>
                <a:gd name="T27" fmla="*/ 276 h 1265"/>
                <a:gd name="T28" fmla="*/ 1800 w 1955"/>
                <a:gd name="T29" fmla="*/ 360 h 1265"/>
                <a:gd name="T30" fmla="*/ 1889 w 1955"/>
                <a:gd name="T31" fmla="*/ 443 h 1265"/>
                <a:gd name="T32" fmla="*/ 1907 w 1955"/>
                <a:gd name="T33" fmla="*/ 539 h 1265"/>
                <a:gd name="T34" fmla="*/ 1860 w 1955"/>
                <a:gd name="T35" fmla="*/ 629 h 1265"/>
                <a:gd name="T36" fmla="*/ 1751 w 1955"/>
                <a:gd name="T37" fmla="*/ 719 h 1265"/>
                <a:gd name="T38" fmla="*/ 1584 w 1955"/>
                <a:gd name="T39" fmla="*/ 809 h 1265"/>
                <a:gd name="T40" fmla="*/ 1361 w 1955"/>
                <a:gd name="T41" fmla="*/ 899 h 1265"/>
                <a:gd name="T42" fmla="*/ 1091 w 1955"/>
                <a:gd name="T43" fmla="*/ 989 h 1265"/>
                <a:gd name="T44" fmla="*/ 767 w 1955"/>
                <a:gd name="T45" fmla="*/ 1073 h 1265"/>
                <a:gd name="T46" fmla="*/ 408 w 1955"/>
                <a:gd name="T47" fmla="*/ 1157 h 1265"/>
                <a:gd name="T48" fmla="*/ 0 w 1955"/>
                <a:gd name="T49" fmla="*/ 1241 h 1265"/>
                <a:gd name="T50" fmla="*/ 216 w 1955"/>
                <a:gd name="T51" fmla="*/ 1223 h 1265"/>
                <a:gd name="T52" fmla="*/ 612 w 1955"/>
                <a:gd name="T53" fmla="*/ 1139 h 1265"/>
                <a:gd name="T54" fmla="*/ 960 w 1955"/>
                <a:gd name="T55" fmla="*/ 1049 h 1265"/>
                <a:gd name="T56" fmla="*/ 1266 w 1955"/>
                <a:gd name="T57" fmla="*/ 959 h 1265"/>
                <a:gd name="T58" fmla="*/ 1518 w 1955"/>
                <a:gd name="T59" fmla="*/ 863 h 1265"/>
                <a:gd name="T60" fmla="*/ 1721 w 1955"/>
                <a:gd name="T61" fmla="*/ 767 h 1265"/>
                <a:gd name="T62" fmla="*/ 1866 w 1955"/>
                <a:gd name="T63" fmla="*/ 677 h 1265"/>
                <a:gd name="T64" fmla="*/ 1943 w 1955"/>
                <a:gd name="T65" fmla="*/ 581 h 1265"/>
                <a:gd name="T66" fmla="*/ 1961 w 1955"/>
                <a:gd name="T67" fmla="*/ 533 h 12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 name="Freeform 9"/>
            <p:cNvSpPr>
              <a:spLocks/>
            </p:cNvSpPr>
            <p:nvPr/>
          </p:nvSpPr>
          <p:spPr bwMode="hidden">
            <a:xfrm>
              <a:off x="0" y="0"/>
              <a:ext cx="4709" cy="2901"/>
            </a:xfrm>
            <a:custGeom>
              <a:avLst/>
              <a:gdLst>
                <a:gd name="T0" fmla="*/ 4709 w 4694"/>
                <a:gd name="T1" fmla="*/ 797 h 2901"/>
                <a:gd name="T2" fmla="*/ 4679 w 4694"/>
                <a:gd name="T3" fmla="*/ 665 h 2901"/>
                <a:gd name="T4" fmla="*/ 4601 w 4694"/>
                <a:gd name="T5" fmla="*/ 540 h 2901"/>
                <a:gd name="T6" fmla="*/ 4480 w 4694"/>
                <a:gd name="T7" fmla="*/ 426 h 2901"/>
                <a:gd name="T8" fmla="*/ 4313 w 4694"/>
                <a:gd name="T9" fmla="*/ 312 h 2901"/>
                <a:gd name="T10" fmla="*/ 4097 w 4694"/>
                <a:gd name="T11" fmla="*/ 216 h 2901"/>
                <a:gd name="T12" fmla="*/ 3845 w 4694"/>
                <a:gd name="T13" fmla="*/ 120 h 2901"/>
                <a:gd name="T14" fmla="*/ 3551 w 4694"/>
                <a:gd name="T15" fmla="*/ 36 h 2901"/>
                <a:gd name="T16" fmla="*/ 3215 w 4694"/>
                <a:gd name="T17" fmla="*/ 0 h 2901"/>
                <a:gd name="T18" fmla="*/ 3551 w 4694"/>
                <a:gd name="T19" fmla="*/ 78 h 2901"/>
                <a:gd name="T20" fmla="*/ 3845 w 4694"/>
                <a:gd name="T21" fmla="*/ 162 h 2901"/>
                <a:gd name="T22" fmla="*/ 4097 w 4694"/>
                <a:gd name="T23" fmla="*/ 258 h 2901"/>
                <a:gd name="T24" fmla="*/ 4301 w 4694"/>
                <a:gd name="T25" fmla="*/ 366 h 2901"/>
                <a:gd name="T26" fmla="*/ 4457 w 4694"/>
                <a:gd name="T27" fmla="*/ 480 h 2901"/>
                <a:gd name="T28" fmla="*/ 4565 w 4694"/>
                <a:gd name="T29" fmla="*/ 605 h 2901"/>
                <a:gd name="T30" fmla="*/ 4625 w 4694"/>
                <a:gd name="T31" fmla="*/ 737 h 2901"/>
                <a:gd name="T32" fmla="*/ 4625 w 4694"/>
                <a:gd name="T33" fmla="*/ 875 h 2901"/>
                <a:gd name="T34" fmla="*/ 4583 w 4694"/>
                <a:gd name="T35" fmla="*/ 1001 h 2901"/>
                <a:gd name="T36" fmla="*/ 4504 w 4694"/>
                <a:gd name="T37" fmla="*/ 1127 h 2901"/>
                <a:gd name="T38" fmla="*/ 4385 w 4694"/>
                <a:gd name="T39" fmla="*/ 1259 h 2901"/>
                <a:gd name="T40" fmla="*/ 4228 w 4694"/>
                <a:gd name="T41" fmla="*/ 1385 h 2901"/>
                <a:gd name="T42" fmla="*/ 4037 w 4694"/>
                <a:gd name="T43" fmla="*/ 1517 h 2901"/>
                <a:gd name="T44" fmla="*/ 3815 w 4694"/>
                <a:gd name="T45" fmla="*/ 1648 h 2901"/>
                <a:gd name="T46" fmla="*/ 3557 w 4694"/>
                <a:gd name="T47" fmla="*/ 1774 h 2901"/>
                <a:gd name="T48" fmla="*/ 3269 w 4694"/>
                <a:gd name="T49" fmla="*/ 1906 h 2901"/>
                <a:gd name="T50" fmla="*/ 2951 w 4694"/>
                <a:gd name="T51" fmla="*/ 2032 h 2901"/>
                <a:gd name="T52" fmla="*/ 2603 w 4694"/>
                <a:gd name="T53" fmla="*/ 2164 h 2901"/>
                <a:gd name="T54" fmla="*/ 2231 w 4694"/>
                <a:gd name="T55" fmla="*/ 2284 h 2901"/>
                <a:gd name="T56" fmla="*/ 1830 w 4694"/>
                <a:gd name="T57" fmla="*/ 2410 h 2901"/>
                <a:gd name="T58" fmla="*/ 1403 w 4694"/>
                <a:gd name="T59" fmla="*/ 2530 h 2901"/>
                <a:gd name="T60" fmla="*/ 486 w 4694"/>
                <a:gd name="T61" fmla="*/ 2757 h 2901"/>
                <a:gd name="T62" fmla="*/ 0 w 4694"/>
                <a:gd name="T63" fmla="*/ 2901 h 2901"/>
                <a:gd name="T64" fmla="*/ 972 w 4694"/>
                <a:gd name="T65" fmla="*/ 2674 h 2901"/>
                <a:gd name="T66" fmla="*/ 1643 w 4694"/>
                <a:gd name="T67" fmla="*/ 2494 h 2901"/>
                <a:gd name="T68" fmla="*/ 2064 w 4694"/>
                <a:gd name="T69" fmla="*/ 2374 h 2901"/>
                <a:gd name="T70" fmla="*/ 2459 w 4694"/>
                <a:gd name="T71" fmla="*/ 2248 h 2901"/>
                <a:gd name="T72" fmla="*/ 2825 w 4694"/>
                <a:gd name="T73" fmla="*/ 2116 h 2901"/>
                <a:gd name="T74" fmla="*/ 3161 w 4694"/>
                <a:gd name="T75" fmla="*/ 1984 h 2901"/>
                <a:gd name="T76" fmla="*/ 3473 w 4694"/>
                <a:gd name="T77" fmla="*/ 1858 h 2901"/>
                <a:gd name="T78" fmla="*/ 3749 w 4694"/>
                <a:gd name="T79" fmla="*/ 1720 h 2901"/>
                <a:gd name="T80" fmla="*/ 3995 w 4694"/>
                <a:gd name="T81" fmla="*/ 1589 h 2901"/>
                <a:gd name="T82" fmla="*/ 4204 w 4694"/>
                <a:gd name="T83" fmla="*/ 1457 h 2901"/>
                <a:gd name="T84" fmla="*/ 4385 w 4694"/>
                <a:gd name="T85" fmla="*/ 1325 h 2901"/>
                <a:gd name="T86" fmla="*/ 4522 w 4694"/>
                <a:gd name="T87" fmla="*/ 1193 h 2901"/>
                <a:gd name="T88" fmla="*/ 4625 w 4694"/>
                <a:gd name="T89" fmla="*/ 1061 h 2901"/>
                <a:gd name="T90" fmla="*/ 4685 w 4694"/>
                <a:gd name="T91" fmla="*/ 935 h 2901"/>
                <a:gd name="T92" fmla="*/ 4703 w 4694"/>
                <a:gd name="T93" fmla="*/ 869 h 29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 name="Freeform 10"/>
            <p:cNvSpPr>
              <a:spLocks/>
            </p:cNvSpPr>
            <p:nvPr/>
          </p:nvSpPr>
          <p:spPr bwMode="hidden">
            <a:xfrm>
              <a:off x="0" y="0"/>
              <a:ext cx="3773" cy="2356"/>
            </a:xfrm>
            <a:custGeom>
              <a:avLst/>
              <a:gdLst>
                <a:gd name="T0" fmla="*/ 3773 w 3761"/>
                <a:gd name="T1" fmla="*/ 719 h 2356"/>
                <a:gd name="T2" fmla="*/ 3743 w 3761"/>
                <a:gd name="T3" fmla="*/ 599 h 2356"/>
                <a:gd name="T4" fmla="*/ 3665 w 3761"/>
                <a:gd name="T5" fmla="*/ 486 h 2356"/>
                <a:gd name="T6" fmla="*/ 3533 w 3761"/>
                <a:gd name="T7" fmla="*/ 378 h 2356"/>
                <a:gd name="T8" fmla="*/ 3359 w 3761"/>
                <a:gd name="T9" fmla="*/ 282 h 2356"/>
                <a:gd name="T10" fmla="*/ 3137 w 3761"/>
                <a:gd name="T11" fmla="*/ 192 h 2356"/>
                <a:gd name="T12" fmla="*/ 2873 w 3761"/>
                <a:gd name="T13" fmla="*/ 108 h 2356"/>
                <a:gd name="T14" fmla="*/ 2567 w 3761"/>
                <a:gd name="T15" fmla="*/ 36 h 2356"/>
                <a:gd name="T16" fmla="*/ 2237 w 3761"/>
                <a:gd name="T17" fmla="*/ 0 h 2356"/>
                <a:gd name="T18" fmla="*/ 2585 w 3761"/>
                <a:gd name="T19" fmla="*/ 72 h 2356"/>
                <a:gd name="T20" fmla="*/ 2885 w 3761"/>
                <a:gd name="T21" fmla="*/ 150 h 2356"/>
                <a:gd name="T22" fmla="*/ 3149 w 3761"/>
                <a:gd name="T23" fmla="*/ 234 h 2356"/>
                <a:gd name="T24" fmla="*/ 3359 w 3761"/>
                <a:gd name="T25" fmla="*/ 330 h 2356"/>
                <a:gd name="T26" fmla="*/ 3527 w 3761"/>
                <a:gd name="T27" fmla="*/ 432 h 2356"/>
                <a:gd name="T28" fmla="*/ 3635 w 3761"/>
                <a:gd name="T29" fmla="*/ 545 h 2356"/>
                <a:gd name="T30" fmla="*/ 3695 w 3761"/>
                <a:gd name="T31" fmla="*/ 665 h 2356"/>
                <a:gd name="T32" fmla="*/ 3701 w 3761"/>
                <a:gd name="T33" fmla="*/ 791 h 2356"/>
                <a:gd name="T34" fmla="*/ 3665 w 3761"/>
                <a:gd name="T35" fmla="*/ 887 h 2356"/>
                <a:gd name="T36" fmla="*/ 3604 w 3761"/>
                <a:gd name="T37" fmla="*/ 989 h 2356"/>
                <a:gd name="T38" fmla="*/ 3509 w 3761"/>
                <a:gd name="T39" fmla="*/ 1091 h 2356"/>
                <a:gd name="T40" fmla="*/ 3383 w 3761"/>
                <a:gd name="T41" fmla="*/ 1187 h 2356"/>
                <a:gd name="T42" fmla="*/ 3233 w 3761"/>
                <a:gd name="T43" fmla="*/ 1289 h 2356"/>
                <a:gd name="T44" fmla="*/ 3053 w 3761"/>
                <a:gd name="T45" fmla="*/ 1391 h 2356"/>
                <a:gd name="T46" fmla="*/ 2843 w 3761"/>
                <a:gd name="T47" fmla="*/ 1493 h 2356"/>
                <a:gd name="T48" fmla="*/ 2615 w 3761"/>
                <a:gd name="T49" fmla="*/ 1589 h 2356"/>
                <a:gd name="T50" fmla="*/ 2082 w 3761"/>
                <a:gd name="T51" fmla="*/ 1786 h 2356"/>
                <a:gd name="T52" fmla="*/ 1464 w 3761"/>
                <a:gd name="T53" fmla="*/ 1972 h 2356"/>
                <a:gd name="T54" fmla="*/ 767 w 3761"/>
                <a:gd name="T55" fmla="*/ 2158 h 2356"/>
                <a:gd name="T56" fmla="*/ 0 w 3761"/>
                <a:gd name="T57" fmla="*/ 2326 h 2356"/>
                <a:gd name="T58" fmla="*/ 402 w 3761"/>
                <a:gd name="T59" fmla="*/ 2272 h 2356"/>
                <a:gd name="T60" fmla="*/ 1146 w 3761"/>
                <a:gd name="T61" fmla="*/ 2092 h 2356"/>
                <a:gd name="T62" fmla="*/ 1818 w 3761"/>
                <a:gd name="T63" fmla="*/ 1900 h 2356"/>
                <a:gd name="T64" fmla="*/ 2400 w 3761"/>
                <a:gd name="T65" fmla="*/ 1702 h 2356"/>
                <a:gd name="T66" fmla="*/ 2657 w 3761"/>
                <a:gd name="T67" fmla="*/ 1607 h 2356"/>
                <a:gd name="T68" fmla="*/ 2891 w 3761"/>
                <a:gd name="T69" fmla="*/ 1505 h 2356"/>
                <a:gd name="T70" fmla="*/ 3101 w 3761"/>
                <a:gd name="T71" fmla="*/ 1403 h 2356"/>
                <a:gd name="T72" fmla="*/ 3287 w 3761"/>
                <a:gd name="T73" fmla="*/ 1301 h 2356"/>
                <a:gd name="T74" fmla="*/ 3443 w 3761"/>
                <a:gd name="T75" fmla="*/ 1193 h 2356"/>
                <a:gd name="T76" fmla="*/ 3569 w 3761"/>
                <a:gd name="T77" fmla="*/ 1091 h 2356"/>
                <a:gd name="T78" fmla="*/ 3665 w 3761"/>
                <a:gd name="T79" fmla="*/ 989 h 2356"/>
                <a:gd name="T80" fmla="*/ 3731 w 3761"/>
                <a:gd name="T81" fmla="*/ 887 h 2356"/>
                <a:gd name="T82" fmla="*/ 3767 w 3761"/>
                <a:gd name="T83" fmla="*/ 785 h 23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 name="Freeform 11"/>
            <p:cNvSpPr>
              <a:spLocks/>
            </p:cNvSpPr>
            <p:nvPr/>
          </p:nvSpPr>
          <p:spPr bwMode="hidden">
            <a:xfrm>
              <a:off x="0" y="0"/>
              <a:ext cx="2933" cy="1846"/>
            </a:xfrm>
            <a:custGeom>
              <a:avLst/>
              <a:gdLst>
                <a:gd name="T0" fmla="*/ 2933 w 2924"/>
                <a:gd name="T1" fmla="*/ 647 h 1846"/>
                <a:gd name="T2" fmla="*/ 2885 w 2924"/>
                <a:gd name="T3" fmla="*/ 528 h 1846"/>
                <a:gd name="T4" fmla="*/ 2758 w 2924"/>
                <a:gd name="T5" fmla="*/ 414 h 1846"/>
                <a:gd name="T6" fmla="*/ 2567 w 2924"/>
                <a:gd name="T7" fmla="*/ 318 h 1846"/>
                <a:gd name="T8" fmla="*/ 2309 w 2924"/>
                <a:gd name="T9" fmla="*/ 228 h 1846"/>
                <a:gd name="T10" fmla="*/ 1991 w 2924"/>
                <a:gd name="T11" fmla="*/ 150 h 1846"/>
                <a:gd name="T12" fmla="*/ 1613 w 2924"/>
                <a:gd name="T13" fmla="*/ 78 h 1846"/>
                <a:gd name="T14" fmla="*/ 1182 w 2924"/>
                <a:gd name="T15" fmla="*/ 24 h 1846"/>
                <a:gd name="T16" fmla="*/ 696 w 2924"/>
                <a:gd name="T17" fmla="*/ 0 h 1846"/>
                <a:gd name="T18" fmla="*/ 1194 w 2924"/>
                <a:gd name="T19" fmla="*/ 48 h 1846"/>
                <a:gd name="T20" fmla="*/ 1631 w 2924"/>
                <a:gd name="T21" fmla="*/ 108 h 1846"/>
                <a:gd name="T22" fmla="*/ 2015 w 2924"/>
                <a:gd name="T23" fmla="*/ 180 h 1846"/>
                <a:gd name="T24" fmla="*/ 2333 w 2924"/>
                <a:gd name="T25" fmla="*/ 264 h 1846"/>
                <a:gd name="T26" fmla="*/ 2579 w 2924"/>
                <a:gd name="T27" fmla="*/ 360 h 1846"/>
                <a:gd name="T28" fmla="*/ 2758 w 2924"/>
                <a:gd name="T29" fmla="*/ 468 h 1846"/>
                <a:gd name="T30" fmla="*/ 2855 w 2924"/>
                <a:gd name="T31" fmla="*/ 587 h 1846"/>
                <a:gd name="T32" fmla="*/ 2873 w 2924"/>
                <a:gd name="T33" fmla="*/ 713 h 1846"/>
                <a:gd name="T34" fmla="*/ 2849 w 2924"/>
                <a:gd name="T35" fmla="*/ 785 h 1846"/>
                <a:gd name="T36" fmla="*/ 2801 w 2924"/>
                <a:gd name="T37" fmla="*/ 857 h 1846"/>
                <a:gd name="T38" fmla="*/ 2633 w 2924"/>
                <a:gd name="T39" fmla="*/ 1001 h 1846"/>
                <a:gd name="T40" fmla="*/ 2375 w 2924"/>
                <a:gd name="T41" fmla="*/ 1145 h 1846"/>
                <a:gd name="T42" fmla="*/ 2039 w 2924"/>
                <a:gd name="T43" fmla="*/ 1289 h 1846"/>
                <a:gd name="T44" fmla="*/ 1631 w 2924"/>
                <a:gd name="T45" fmla="*/ 1433 h 1846"/>
                <a:gd name="T46" fmla="*/ 1146 w 2924"/>
                <a:gd name="T47" fmla="*/ 1571 h 1846"/>
                <a:gd name="T48" fmla="*/ 606 w 2924"/>
                <a:gd name="T49" fmla="*/ 1702 h 1846"/>
                <a:gd name="T50" fmla="*/ 0 w 2924"/>
                <a:gd name="T51" fmla="*/ 1828 h 1846"/>
                <a:gd name="T52" fmla="*/ 312 w 2924"/>
                <a:gd name="T53" fmla="*/ 1780 h 1846"/>
                <a:gd name="T54" fmla="*/ 900 w 2924"/>
                <a:gd name="T55" fmla="*/ 1648 h 1846"/>
                <a:gd name="T56" fmla="*/ 1421 w 2924"/>
                <a:gd name="T57" fmla="*/ 1511 h 1846"/>
                <a:gd name="T58" fmla="*/ 1877 w 2924"/>
                <a:gd name="T59" fmla="*/ 1367 h 1846"/>
                <a:gd name="T60" fmla="*/ 2261 w 2924"/>
                <a:gd name="T61" fmla="*/ 1223 h 1846"/>
                <a:gd name="T62" fmla="*/ 2567 w 2924"/>
                <a:gd name="T63" fmla="*/ 1079 h 1846"/>
                <a:gd name="T64" fmla="*/ 2783 w 2924"/>
                <a:gd name="T65" fmla="*/ 929 h 1846"/>
                <a:gd name="T66" fmla="*/ 2885 w 2924"/>
                <a:gd name="T67" fmla="*/ 815 h 1846"/>
                <a:gd name="T68" fmla="*/ 2921 w 2924"/>
                <a:gd name="T69" fmla="*/ 743 h 1846"/>
                <a:gd name="T70" fmla="*/ 2933 w 2924"/>
                <a:gd name="T71" fmla="*/ 707 h 18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 name="Freeform 12"/>
            <p:cNvSpPr>
              <a:spLocks/>
            </p:cNvSpPr>
            <p:nvPr/>
          </p:nvSpPr>
          <p:spPr bwMode="hidden">
            <a:xfrm>
              <a:off x="114" y="2847"/>
              <a:ext cx="1493" cy="204"/>
            </a:xfrm>
            <a:custGeom>
              <a:avLst/>
              <a:gdLst>
                <a:gd name="T0" fmla="*/ 1404 w 1488"/>
                <a:gd name="T1" fmla="*/ 204 h 204"/>
                <a:gd name="T2" fmla="*/ 0 w 1488"/>
                <a:gd name="T3" fmla="*/ 18 h 204"/>
                <a:gd name="T4" fmla="*/ 77 w 1488"/>
                <a:gd name="T5" fmla="*/ 0 h 204"/>
                <a:gd name="T6" fmla="*/ 1493 w 1488"/>
                <a:gd name="T7" fmla="*/ 186 h 204"/>
                <a:gd name="T8" fmla="*/ 1404 w 1488"/>
                <a:gd name="T9" fmla="*/ 204 h 204"/>
                <a:gd name="T10" fmla="*/ 1404 w 1488"/>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 h="204">
                  <a:moveTo>
                    <a:pt x="1399" y="204"/>
                  </a:moveTo>
                  <a:lnTo>
                    <a:pt x="0" y="18"/>
                  </a:lnTo>
                  <a:lnTo>
                    <a:pt x="77" y="0"/>
                  </a:lnTo>
                  <a:lnTo>
                    <a:pt x="1488" y="186"/>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6"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grpSp>
          <p:nvGrpSpPr>
            <p:cNvPr id="17"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6">
                    <a:moveTo>
                      <a:pt x="47" y="6"/>
                    </a:moveTo>
                    <a:lnTo>
                      <a:pt x="0" y="0"/>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9"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74 w 323"/>
                  <a:gd name="T13" fmla="*/ 18 h 162"/>
                  <a:gd name="T14" fmla="*/ 240 w 323"/>
                  <a:gd name="T15" fmla="*/ 54 h 162"/>
                  <a:gd name="T16" fmla="*/ 288 w 323"/>
                  <a:gd name="T17" fmla="*/ 90 h 162"/>
                  <a:gd name="T18" fmla="*/ 318 w 323"/>
                  <a:gd name="T19" fmla="*/ 114 h 162"/>
                  <a:gd name="T20" fmla="*/ 324 w 323"/>
                  <a:gd name="T21" fmla="*/ 126 h 162"/>
                  <a:gd name="T22" fmla="*/ 324 w 323"/>
                  <a:gd name="T23" fmla="*/ 126 h 162"/>
                  <a:gd name="T24" fmla="*/ 222 w 323"/>
                  <a:gd name="T25" fmla="*/ 162 h 162"/>
                  <a:gd name="T26" fmla="*/ 0 w 323"/>
                  <a:gd name="T27" fmla="*/ 24 h 162"/>
                  <a:gd name="T28" fmla="*/ 0 w 323"/>
                  <a:gd name="T29" fmla="*/ 24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221" y="162"/>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0" name="Freeform 18"/>
              <p:cNvSpPr>
                <a:spLocks noEditPoints="1"/>
              </p:cNvSpPr>
              <p:nvPr/>
            </p:nvSpPr>
            <p:spPr bwMode="hidden">
              <a:xfrm>
                <a:off x="192" y="2284"/>
                <a:ext cx="1254" cy="923"/>
              </a:xfrm>
              <a:custGeom>
                <a:avLst/>
                <a:gdLst>
                  <a:gd name="T0" fmla="*/ 1170 w 1250"/>
                  <a:gd name="T1" fmla="*/ 641 h 923"/>
                  <a:gd name="T2" fmla="*/ 1170 w 1250"/>
                  <a:gd name="T3" fmla="*/ 473 h 923"/>
                  <a:gd name="T4" fmla="*/ 1140 w 1250"/>
                  <a:gd name="T5" fmla="*/ 384 h 923"/>
                  <a:gd name="T6" fmla="*/ 1116 w 1250"/>
                  <a:gd name="T7" fmla="*/ 288 h 923"/>
                  <a:gd name="T8" fmla="*/ 1056 w 1250"/>
                  <a:gd name="T9" fmla="*/ 174 h 923"/>
                  <a:gd name="T10" fmla="*/ 984 w 1250"/>
                  <a:gd name="T11" fmla="*/ 96 h 923"/>
                  <a:gd name="T12" fmla="*/ 966 w 1250"/>
                  <a:gd name="T13" fmla="*/ 72 h 923"/>
                  <a:gd name="T14" fmla="*/ 894 w 1250"/>
                  <a:gd name="T15" fmla="*/ 18 h 923"/>
                  <a:gd name="T16" fmla="*/ 822 w 1250"/>
                  <a:gd name="T17" fmla="*/ 6 h 923"/>
                  <a:gd name="T18" fmla="*/ 714 w 1250"/>
                  <a:gd name="T19" fmla="*/ 24 h 923"/>
                  <a:gd name="T20" fmla="*/ 666 w 1250"/>
                  <a:gd name="T21" fmla="*/ 42 h 923"/>
                  <a:gd name="T22" fmla="*/ 570 w 1250"/>
                  <a:gd name="T23" fmla="*/ 120 h 923"/>
                  <a:gd name="T24" fmla="*/ 534 w 1250"/>
                  <a:gd name="T25" fmla="*/ 228 h 923"/>
                  <a:gd name="T26" fmla="*/ 511 w 1250"/>
                  <a:gd name="T27" fmla="*/ 348 h 923"/>
                  <a:gd name="T28" fmla="*/ 432 w 1250"/>
                  <a:gd name="T29" fmla="*/ 479 h 923"/>
                  <a:gd name="T30" fmla="*/ 414 w 1250"/>
                  <a:gd name="T31" fmla="*/ 539 h 923"/>
                  <a:gd name="T32" fmla="*/ 354 w 1250"/>
                  <a:gd name="T33" fmla="*/ 599 h 923"/>
                  <a:gd name="T34" fmla="*/ 306 w 1250"/>
                  <a:gd name="T35" fmla="*/ 629 h 923"/>
                  <a:gd name="T36" fmla="*/ 294 w 1250"/>
                  <a:gd name="T37" fmla="*/ 635 h 923"/>
                  <a:gd name="T38" fmla="*/ 258 w 1250"/>
                  <a:gd name="T39" fmla="*/ 677 h 923"/>
                  <a:gd name="T40" fmla="*/ 150 w 1250"/>
                  <a:gd name="T41" fmla="*/ 797 h 923"/>
                  <a:gd name="T42" fmla="*/ 54 w 1250"/>
                  <a:gd name="T43" fmla="*/ 839 h 923"/>
                  <a:gd name="T44" fmla="*/ 156 w 1250"/>
                  <a:gd name="T45" fmla="*/ 905 h 923"/>
                  <a:gd name="T46" fmla="*/ 241 w 1250"/>
                  <a:gd name="T47" fmla="*/ 869 h 923"/>
                  <a:gd name="T48" fmla="*/ 642 w 1250"/>
                  <a:gd name="T49" fmla="*/ 827 h 923"/>
                  <a:gd name="T50" fmla="*/ 702 w 1250"/>
                  <a:gd name="T51" fmla="*/ 725 h 923"/>
                  <a:gd name="T52" fmla="*/ 696 w 1250"/>
                  <a:gd name="T53" fmla="*/ 611 h 923"/>
                  <a:gd name="T54" fmla="*/ 780 w 1250"/>
                  <a:gd name="T55" fmla="*/ 551 h 923"/>
                  <a:gd name="T56" fmla="*/ 882 w 1250"/>
                  <a:gd name="T57" fmla="*/ 449 h 923"/>
                  <a:gd name="T58" fmla="*/ 912 w 1250"/>
                  <a:gd name="T59" fmla="*/ 414 h 923"/>
                  <a:gd name="T60" fmla="*/ 978 w 1250"/>
                  <a:gd name="T61" fmla="*/ 318 h 923"/>
                  <a:gd name="T62" fmla="*/ 1026 w 1250"/>
                  <a:gd name="T63" fmla="*/ 336 h 923"/>
                  <a:gd name="T64" fmla="*/ 1122 w 1250"/>
                  <a:gd name="T65" fmla="*/ 617 h 923"/>
                  <a:gd name="T66" fmla="*/ 1116 w 1250"/>
                  <a:gd name="T67" fmla="*/ 689 h 923"/>
                  <a:gd name="T68" fmla="*/ 1152 w 1250"/>
                  <a:gd name="T69" fmla="*/ 749 h 923"/>
                  <a:gd name="T70" fmla="*/ 1206 w 1250"/>
                  <a:gd name="T71" fmla="*/ 713 h 923"/>
                  <a:gd name="T72" fmla="*/ 1242 w 1250"/>
                  <a:gd name="T73" fmla="*/ 749 h 923"/>
                  <a:gd name="T74" fmla="*/ 1254 w 1250"/>
                  <a:gd name="T75" fmla="*/ 743 h 923"/>
                  <a:gd name="T76" fmla="*/ 696 w 1250"/>
                  <a:gd name="T77" fmla="*/ 264 h 923"/>
                  <a:gd name="T78" fmla="*/ 787 w 1250"/>
                  <a:gd name="T79" fmla="*/ 372 h 923"/>
                  <a:gd name="T80" fmla="*/ 768 w 1250"/>
                  <a:gd name="T81" fmla="*/ 443 h 923"/>
                  <a:gd name="T82" fmla="*/ 708 w 1250"/>
                  <a:gd name="T83" fmla="*/ 515 h 923"/>
                  <a:gd name="T84" fmla="*/ 660 w 1250"/>
                  <a:gd name="T85" fmla="*/ 569 h 923"/>
                  <a:gd name="T86" fmla="*/ 618 w 1250"/>
                  <a:gd name="T87" fmla="*/ 593 h 923"/>
                  <a:gd name="T88" fmla="*/ 576 w 1250"/>
                  <a:gd name="T89" fmla="*/ 617 h 923"/>
                  <a:gd name="T90" fmla="*/ 564 w 1250"/>
                  <a:gd name="T91" fmla="*/ 707 h 923"/>
                  <a:gd name="T92" fmla="*/ 354 w 1250"/>
                  <a:gd name="T93" fmla="*/ 755 h 923"/>
                  <a:gd name="T94" fmla="*/ 390 w 1250"/>
                  <a:gd name="T95" fmla="*/ 641 h 923"/>
                  <a:gd name="T96" fmla="*/ 426 w 1250"/>
                  <a:gd name="T97" fmla="*/ 647 h 923"/>
                  <a:gd name="T98" fmla="*/ 444 w 1250"/>
                  <a:gd name="T99" fmla="*/ 617 h 923"/>
                  <a:gd name="T100" fmla="*/ 570 w 1250"/>
                  <a:gd name="T101" fmla="*/ 515 h 923"/>
                  <a:gd name="T102" fmla="*/ 618 w 1250"/>
                  <a:gd name="T103" fmla="*/ 473 h 923"/>
                  <a:gd name="T104" fmla="*/ 642 w 1250"/>
                  <a:gd name="T105" fmla="*/ 396 h 923"/>
                  <a:gd name="T106" fmla="*/ 642 w 1250"/>
                  <a:gd name="T107" fmla="*/ 378 h 923"/>
                  <a:gd name="T108" fmla="*/ 666 w 1250"/>
                  <a:gd name="T109" fmla="*/ 270 h 923"/>
                  <a:gd name="T110" fmla="*/ 684 w 1250"/>
                  <a:gd name="T111" fmla="*/ 192 h 923"/>
                  <a:gd name="T112" fmla="*/ 696 w 1250"/>
                  <a:gd name="T113" fmla="*/ 264 h 923"/>
                  <a:gd name="T114" fmla="*/ 534 w 1250"/>
                  <a:gd name="T115" fmla="*/ 455 h 923"/>
                  <a:gd name="T116" fmla="*/ 636 w 1250"/>
                  <a:gd name="T117" fmla="*/ 803 h 9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0" h="923">
                    <a:moveTo>
                      <a:pt x="1244" y="713"/>
                    </a:moveTo>
                    <a:lnTo>
                      <a:pt x="1214" y="68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353" y="599"/>
                    </a:lnTo>
                    <a:lnTo>
                      <a:pt x="347" y="599"/>
                    </a:lnTo>
                    <a:lnTo>
                      <a:pt x="341" y="599"/>
                    </a:lnTo>
                    <a:lnTo>
                      <a:pt x="335" y="611"/>
                    </a:lnTo>
                    <a:lnTo>
                      <a:pt x="311" y="629"/>
                    </a:lnTo>
                    <a:lnTo>
                      <a:pt x="305" y="629"/>
                    </a:lnTo>
                    <a:lnTo>
                      <a:pt x="299" y="629"/>
                    </a:lnTo>
                    <a:lnTo>
                      <a:pt x="299" y="635"/>
                    </a:lnTo>
                    <a:lnTo>
                      <a:pt x="293" y="635"/>
                    </a:lnTo>
                    <a:lnTo>
                      <a:pt x="257" y="659"/>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700" y="725"/>
                    </a:lnTo>
                    <a:lnTo>
                      <a:pt x="658" y="719"/>
                    </a:lnTo>
                    <a:lnTo>
                      <a:pt x="664" y="653"/>
                    </a:lnTo>
                    <a:lnTo>
                      <a:pt x="670" y="623"/>
                    </a:lnTo>
                    <a:lnTo>
                      <a:pt x="694" y="611"/>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close/>
                    <a:moveTo>
                      <a:pt x="694" y="264"/>
                    </a:moveTo>
                    <a:lnTo>
                      <a:pt x="700" y="276"/>
                    </a:lnTo>
                    <a:lnTo>
                      <a:pt x="712" y="288"/>
                    </a:lnTo>
                    <a:lnTo>
                      <a:pt x="742" y="330"/>
                    </a:lnTo>
                    <a:lnTo>
                      <a:pt x="778" y="360"/>
                    </a:lnTo>
                    <a:lnTo>
                      <a:pt x="784" y="372"/>
                    </a:lnTo>
                    <a:lnTo>
                      <a:pt x="790" y="378"/>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2" y="569"/>
                    </a:lnTo>
                    <a:lnTo>
                      <a:pt x="652" y="575"/>
                    </a:lnTo>
                    <a:lnTo>
                      <a:pt x="640" y="581"/>
                    </a:lnTo>
                    <a:lnTo>
                      <a:pt x="616" y="593"/>
                    </a:lnTo>
                    <a:lnTo>
                      <a:pt x="604" y="599"/>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close/>
                    <a:moveTo>
                      <a:pt x="532" y="455"/>
                    </a:moveTo>
                    <a:lnTo>
                      <a:pt x="527" y="461"/>
                    </a:lnTo>
                    <a:lnTo>
                      <a:pt x="532" y="449"/>
                    </a:lnTo>
                    <a:lnTo>
                      <a:pt x="532" y="455"/>
                    </a:lnTo>
                    <a:close/>
                    <a:moveTo>
                      <a:pt x="634" y="803"/>
                    </a:move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1"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78">
                    <a:moveTo>
                      <a:pt x="12" y="72"/>
                    </a:moveTo>
                    <a:lnTo>
                      <a:pt x="18" y="60"/>
                    </a:lnTo>
                    <a:lnTo>
                      <a:pt x="24" y="54"/>
                    </a:lnTo>
                    <a:lnTo>
                      <a:pt x="47" y="0"/>
                    </a:lnTo>
                    <a:lnTo>
                      <a:pt x="0" y="78"/>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2"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4"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5"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6"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7" name="Freeform 25"/>
              <p:cNvSpPr>
                <a:spLocks/>
              </p:cNvSpPr>
              <p:nvPr/>
            </p:nvSpPr>
            <p:spPr bwMode="hidden">
              <a:xfrm>
                <a:off x="737" y="2763"/>
                <a:ext cx="73" cy="54"/>
              </a:xfrm>
              <a:custGeom>
                <a:avLst/>
                <a:gdLst>
                  <a:gd name="T0" fmla="*/ 24 w 72"/>
                  <a:gd name="T1" fmla="*/ 36 h 54"/>
                  <a:gd name="T2" fmla="*/ 49 w 72"/>
                  <a:gd name="T3" fmla="*/ 24 h 54"/>
                  <a:gd name="T4" fmla="*/ 61 w 72"/>
                  <a:gd name="T5" fmla="*/ 12 h 54"/>
                  <a:gd name="T6" fmla="*/ 67 w 72"/>
                  <a:gd name="T7" fmla="*/ 6 h 54"/>
                  <a:gd name="T8" fmla="*/ 73 w 72"/>
                  <a:gd name="T9" fmla="*/ 0 h 54"/>
                  <a:gd name="T10" fmla="*/ 43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8"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54">
                    <a:moveTo>
                      <a:pt x="12" y="0"/>
                    </a:moveTo>
                    <a:lnTo>
                      <a:pt x="0" y="12"/>
                    </a:lnTo>
                    <a:lnTo>
                      <a:pt x="0" y="18"/>
                    </a:lnTo>
                    <a:lnTo>
                      <a:pt x="6" y="54"/>
                    </a:lnTo>
                    <a:lnTo>
                      <a:pt x="12" y="36"/>
                    </a:lnTo>
                    <a:lnTo>
                      <a:pt x="12" y="18"/>
                    </a:lnTo>
                    <a:lnTo>
                      <a:pt x="12" y="6"/>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9"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72">
                    <a:moveTo>
                      <a:pt x="48" y="6"/>
                    </a:moveTo>
                    <a:lnTo>
                      <a:pt x="48" y="6"/>
                    </a:lnTo>
                    <a:lnTo>
                      <a:pt x="6" y="0"/>
                    </a:lnTo>
                    <a:lnTo>
                      <a:pt x="42" y="12"/>
                    </a:lnTo>
                    <a:lnTo>
                      <a:pt x="0" y="72"/>
                    </a:lnTo>
                    <a:lnTo>
                      <a:pt x="18" y="54"/>
                    </a:lnTo>
                    <a:lnTo>
                      <a:pt x="18" y="6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 name="Freeform 28"/>
              <p:cNvSpPr>
                <a:spLocks/>
              </p:cNvSpPr>
              <p:nvPr/>
            </p:nvSpPr>
            <p:spPr bwMode="hidden">
              <a:xfrm>
                <a:off x="437" y="3027"/>
                <a:ext cx="288" cy="84"/>
              </a:xfrm>
              <a:custGeom>
                <a:avLst/>
                <a:gdLst>
                  <a:gd name="T0" fmla="*/ 288 w 287"/>
                  <a:gd name="T1" fmla="*/ 0 h 84"/>
                  <a:gd name="T2" fmla="*/ 0 w 287"/>
                  <a:gd name="T3" fmla="*/ 84 h 84"/>
                  <a:gd name="T4" fmla="*/ 169 w 287"/>
                  <a:gd name="T5" fmla="*/ 36 h 84"/>
                  <a:gd name="T6" fmla="*/ 114 w 287"/>
                  <a:gd name="T7" fmla="*/ 60 h 84"/>
                  <a:gd name="T8" fmla="*/ 277 w 287"/>
                  <a:gd name="T9" fmla="*/ 18 h 84"/>
                  <a:gd name="T10" fmla="*/ 288 w 287"/>
                  <a:gd name="T11" fmla="*/ 0 h 84"/>
                  <a:gd name="T12" fmla="*/ 288 w 287"/>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7" h="84">
                    <a:moveTo>
                      <a:pt x="287" y="0"/>
                    </a:moveTo>
                    <a:lnTo>
                      <a:pt x="0" y="84"/>
                    </a:lnTo>
                    <a:lnTo>
                      <a:pt x="168" y="36"/>
                    </a:lnTo>
                    <a:lnTo>
                      <a:pt x="114" y="60"/>
                    </a:lnTo>
                    <a:lnTo>
                      <a:pt x="276" y="18"/>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1"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 h="108">
                    <a:moveTo>
                      <a:pt x="6" y="0"/>
                    </a:moveTo>
                    <a:lnTo>
                      <a:pt x="66" y="6"/>
                    </a:lnTo>
                    <a:lnTo>
                      <a:pt x="0" y="84"/>
                    </a:lnTo>
                    <a:lnTo>
                      <a:pt x="54" y="24"/>
                    </a:lnTo>
                    <a:lnTo>
                      <a:pt x="6" y="108"/>
                    </a:lnTo>
                    <a:lnTo>
                      <a:pt x="66" y="6"/>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2"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3"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 h="30">
                    <a:moveTo>
                      <a:pt x="66" y="6"/>
                    </a:moveTo>
                    <a:lnTo>
                      <a:pt x="0" y="0"/>
                    </a:lnTo>
                    <a:lnTo>
                      <a:pt x="54" y="6"/>
                    </a:lnTo>
                    <a:lnTo>
                      <a:pt x="18" y="18"/>
                    </a:lnTo>
                    <a:lnTo>
                      <a:pt x="60" y="12"/>
                    </a:lnTo>
                    <a:lnTo>
                      <a:pt x="60" y="30"/>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4"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60">
                    <a:moveTo>
                      <a:pt x="0" y="24"/>
                    </a:moveTo>
                    <a:lnTo>
                      <a:pt x="12" y="24"/>
                    </a:lnTo>
                    <a:lnTo>
                      <a:pt x="12" y="60"/>
                    </a:lnTo>
                    <a:lnTo>
                      <a:pt x="18" y="18"/>
                    </a:lnTo>
                    <a:lnTo>
                      <a:pt x="18" y="0"/>
                    </a:lnTo>
                    <a:lnTo>
                      <a:pt x="12" y="18"/>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5"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8">
                    <a:moveTo>
                      <a:pt x="6" y="0"/>
                    </a:moveTo>
                    <a:lnTo>
                      <a:pt x="0" y="18"/>
                    </a:lnTo>
                    <a:lnTo>
                      <a:pt x="6" y="12"/>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6"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12" y="0"/>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7"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 name="Freeform 39"/>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 name="Freeform 40"/>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12329" name="Rectangle 41"/>
          <p:cNvSpPr>
            <a:spLocks noGrp="1" noChangeArrowheads="1"/>
          </p:cNvSpPr>
          <p:nvPr>
            <p:ph type="ctrTitle"/>
          </p:nvPr>
        </p:nvSpPr>
        <p:spPr>
          <a:xfrm>
            <a:off x="685800" y="1447800"/>
            <a:ext cx="7772400" cy="1470025"/>
          </a:xfrm>
        </p:spPr>
        <p:txBody>
          <a:bodyPr/>
          <a:lstStyle>
            <a:lvl1pPr>
              <a:defRPr/>
            </a:lvl1pPr>
          </a:lstStyle>
          <a:p>
            <a:pPr lvl="0"/>
            <a:r>
              <a:rPr lang="fr-FR" noProof="0" smtClean="0"/>
              <a:t>Click to edit Master title style</a:t>
            </a:r>
          </a:p>
        </p:txBody>
      </p:sp>
      <p:sp>
        <p:nvSpPr>
          <p:cNvPr id="12330"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pPr lvl="0"/>
            <a:r>
              <a:rPr lang="fr-FR" noProof="0" smtClean="0"/>
              <a:t>Click to edit Master subtitle style</a:t>
            </a:r>
          </a:p>
        </p:txBody>
      </p:sp>
      <p:sp>
        <p:nvSpPr>
          <p:cNvPr id="43" name="Rectangle 43"/>
          <p:cNvSpPr>
            <a:spLocks noGrp="1" noChangeArrowheads="1"/>
          </p:cNvSpPr>
          <p:nvPr>
            <p:ph type="dt" sz="half" idx="10"/>
          </p:nvPr>
        </p:nvSpPr>
        <p:spPr>
          <a:xfrm>
            <a:off x="457200" y="6245225"/>
            <a:ext cx="2133600" cy="476250"/>
          </a:xfrm>
        </p:spPr>
        <p:txBody>
          <a:bodyPr/>
          <a:lstStyle>
            <a:lvl1pPr>
              <a:defRPr smtClean="0"/>
            </a:lvl1pPr>
          </a:lstStyle>
          <a:p>
            <a:pPr>
              <a:defRPr/>
            </a:pPr>
            <a:endParaRPr lang="fr-FR"/>
          </a:p>
        </p:txBody>
      </p:sp>
      <p:sp>
        <p:nvSpPr>
          <p:cNvPr id="44" name="Rectangle 44"/>
          <p:cNvSpPr>
            <a:spLocks noGrp="1" noChangeArrowheads="1"/>
          </p:cNvSpPr>
          <p:nvPr>
            <p:ph type="ftr" sz="quarter" idx="11"/>
          </p:nvPr>
        </p:nvSpPr>
        <p:spPr>
          <a:xfrm>
            <a:off x="3124200" y="6245225"/>
            <a:ext cx="2895600" cy="476250"/>
          </a:xfrm>
        </p:spPr>
        <p:txBody>
          <a:bodyPr/>
          <a:lstStyle>
            <a:lvl1pPr>
              <a:defRPr smtClean="0"/>
            </a:lvl1pPr>
          </a:lstStyle>
          <a:p>
            <a:pPr>
              <a:defRPr/>
            </a:pPr>
            <a:endParaRPr lang="fr-FR"/>
          </a:p>
        </p:txBody>
      </p:sp>
      <p:sp>
        <p:nvSpPr>
          <p:cNvPr id="45" name="Rectangle 45"/>
          <p:cNvSpPr>
            <a:spLocks noGrp="1" noChangeArrowheads="1"/>
          </p:cNvSpPr>
          <p:nvPr>
            <p:ph type="sldNum" sz="quarter" idx="12"/>
          </p:nvPr>
        </p:nvSpPr>
        <p:spPr>
          <a:xfrm>
            <a:off x="6553200" y="6245225"/>
            <a:ext cx="2133600" cy="476250"/>
          </a:xfrm>
        </p:spPr>
        <p:txBody>
          <a:bodyPr/>
          <a:lstStyle>
            <a:lvl1pPr>
              <a:defRPr smtClean="0"/>
            </a:lvl1pPr>
          </a:lstStyle>
          <a:p>
            <a:pPr>
              <a:defRPr/>
            </a:pPr>
            <a:fld id="{8CD7D229-65F9-4CE0-8841-F5A4DD280398}" type="slidenum">
              <a:rPr lang="fr-FR"/>
              <a:pPr>
                <a:defRPr/>
              </a:pPr>
              <a:t>‹#›</a:t>
            </a:fld>
            <a:endParaRPr lang="fr-FR"/>
          </a:p>
        </p:txBody>
      </p:sp>
    </p:spTree>
    <p:extLst>
      <p:ext uri="{BB962C8B-B14F-4D97-AF65-F5344CB8AC3E}">
        <p14:creationId xmlns:p14="http://schemas.microsoft.com/office/powerpoint/2010/main" val="3866688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dt" sz="half" idx="10"/>
          </p:nvPr>
        </p:nvSpPr>
        <p:spPr>
          <a:ln/>
        </p:spPr>
        <p:txBody>
          <a:bodyPr/>
          <a:lstStyle>
            <a:lvl1pPr>
              <a:defRPr/>
            </a:lvl1pPr>
          </a:lstStyle>
          <a:p>
            <a:pPr>
              <a:defRPr/>
            </a:pPr>
            <a:endParaRPr lang="fr-FR"/>
          </a:p>
        </p:txBody>
      </p:sp>
      <p:sp>
        <p:nvSpPr>
          <p:cNvPr id="5" name="Rectangle 44"/>
          <p:cNvSpPr>
            <a:spLocks noGrp="1" noChangeArrowheads="1"/>
          </p:cNvSpPr>
          <p:nvPr>
            <p:ph type="ftr" sz="quarter" idx="11"/>
          </p:nvPr>
        </p:nvSpPr>
        <p:spPr>
          <a:ln/>
        </p:spPr>
        <p:txBody>
          <a:bodyPr/>
          <a:lstStyle>
            <a:lvl1pPr>
              <a:defRPr/>
            </a:lvl1pPr>
          </a:lstStyle>
          <a:p>
            <a:pPr>
              <a:defRPr/>
            </a:pPr>
            <a:endParaRPr lang="fr-FR"/>
          </a:p>
        </p:txBody>
      </p:sp>
      <p:sp>
        <p:nvSpPr>
          <p:cNvPr id="6" name="Rectangle 45"/>
          <p:cNvSpPr>
            <a:spLocks noGrp="1" noChangeArrowheads="1"/>
          </p:cNvSpPr>
          <p:nvPr>
            <p:ph type="sldNum" sz="quarter" idx="12"/>
          </p:nvPr>
        </p:nvSpPr>
        <p:spPr>
          <a:ln/>
        </p:spPr>
        <p:txBody>
          <a:bodyPr/>
          <a:lstStyle>
            <a:lvl1pPr>
              <a:defRPr/>
            </a:lvl1pPr>
          </a:lstStyle>
          <a:p>
            <a:pPr>
              <a:defRPr/>
            </a:pPr>
            <a:fld id="{284DB163-C0B5-4C0B-AEA9-CF659F3A5ECA}" type="slidenum">
              <a:rPr lang="fr-FR"/>
              <a:pPr>
                <a:defRPr/>
              </a:pPr>
              <a:t>‹#›</a:t>
            </a:fld>
            <a:endParaRPr lang="fr-FR"/>
          </a:p>
        </p:txBody>
      </p:sp>
    </p:spTree>
    <p:extLst>
      <p:ext uri="{BB962C8B-B14F-4D97-AF65-F5344CB8AC3E}">
        <p14:creationId xmlns:p14="http://schemas.microsoft.com/office/powerpoint/2010/main" val="1446840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750"/>
            <a:ext cx="2057400" cy="59721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58750"/>
            <a:ext cx="6019800" cy="5972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dt" sz="half" idx="10"/>
          </p:nvPr>
        </p:nvSpPr>
        <p:spPr>
          <a:ln/>
        </p:spPr>
        <p:txBody>
          <a:bodyPr/>
          <a:lstStyle>
            <a:lvl1pPr>
              <a:defRPr/>
            </a:lvl1pPr>
          </a:lstStyle>
          <a:p>
            <a:pPr>
              <a:defRPr/>
            </a:pPr>
            <a:endParaRPr lang="fr-FR"/>
          </a:p>
        </p:txBody>
      </p:sp>
      <p:sp>
        <p:nvSpPr>
          <p:cNvPr id="5" name="Rectangle 44"/>
          <p:cNvSpPr>
            <a:spLocks noGrp="1" noChangeArrowheads="1"/>
          </p:cNvSpPr>
          <p:nvPr>
            <p:ph type="ftr" sz="quarter" idx="11"/>
          </p:nvPr>
        </p:nvSpPr>
        <p:spPr>
          <a:ln/>
        </p:spPr>
        <p:txBody>
          <a:bodyPr/>
          <a:lstStyle>
            <a:lvl1pPr>
              <a:defRPr/>
            </a:lvl1pPr>
          </a:lstStyle>
          <a:p>
            <a:pPr>
              <a:defRPr/>
            </a:pPr>
            <a:endParaRPr lang="fr-FR"/>
          </a:p>
        </p:txBody>
      </p:sp>
      <p:sp>
        <p:nvSpPr>
          <p:cNvPr id="6" name="Rectangle 45"/>
          <p:cNvSpPr>
            <a:spLocks noGrp="1" noChangeArrowheads="1"/>
          </p:cNvSpPr>
          <p:nvPr>
            <p:ph type="sldNum" sz="quarter" idx="12"/>
          </p:nvPr>
        </p:nvSpPr>
        <p:spPr>
          <a:ln/>
        </p:spPr>
        <p:txBody>
          <a:bodyPr/>
          <a:lstStyle>
            <a:lvl1pPr>
              <a:defRPr/>
            </a:lvl1pPr>
          </a:lstStyle>
          <a:p>
            <a:pPr>
              <a:defRPr/>
            </a:pPr>
            <a:fld id="{CC4B1CF8-5A11-4765-B55A-8FB2ECC22D8E}" type="slidenum">
              <a:rPr lang="fr-FR"/>
              <a:pPr>
                <a:defRPr/>
              </a:pPr>
              <a:t>‹#›</a:t>
            </a:fld>
            <a:endParaRPr lang="fr-FR"/>
          </a:p>
        </p:txBody>
      </p:sp>
    </p:spTree>
    <p:extLst>
      <p:ext uri="{BB962C8B-B14F-4D97-AF65-F5344CB8AC3E}">
        <p14:creationId xmlns:p14="http://schemas.microsoft.com/office/powerpoint/2010/main" val="3973466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dt" sz="half" idx="10"/>
          </p:nvPr>
        </p:nvSpPr>
        <p:spPr>
          <a:ln/>
        </p:spPr>
        <p:txBody>
          <a:bodyPr/>
          <a:lstStyle>
            <a:lvl1pPr>
              <a:defRPr/>
            </a:lvl1pPr>
          </a:lstStyle>
          <a:p>
            <a:pPr>
              <a:defRPr/>
            </a:pPr>
            <a:endParaRPr lang="fr-FR"/>
          </a:p>
        </p:txBody>
      </p:sp>
      <p:sp>
        <p:nvSpPr>
          <p:cNvPr id="5" name="Rectangle 44"/>
          <p:cNvSpPr>
            <a:spLocks noGrp="1" noChangeArrowheads="1"/>
          </p:cNvSpPr>
          <p:nvPr>
            <p:ph type="ftr" sz="quarter" idx="11"/>
          </p:nvPr>
        </p:nvSpPr>
        <p:spPr>
          <a:ln/>
        </p:spPr>
        <p:txBody>
          <a:bodyPr/>
          <a:lstStyle>
            <a:lvl1pPr>
              <a:defRPr/>
            </a:lvl1pPr>
          </a:lstStyle>
          <a:p>
            <a:pPr>
              <a:defRPr/>
            </a:pPr>
            <a:endParaRPr lang="fr-FR"/>
          </a:p>
        </p:txBody>
      </p:sp>
      <p:sp>
        <p:nvSpPr>
          <p:cNvPr id="6" name="Rectangle 45"/>
          <p:cNvSpPr>
            <a:spLocks noGrp="1" noChangeArrowheads="1"/>
          </p:cNvSpPr>
          <p:nvPr>
            <p:ph type="sldNum" sz="quarter" idx="12"/>
          </p:nvPr>
        </p:nvSpPr>
        <p:spPr>
          <a:ln/>
        </p:spPr>
        <p:txBody>
          <a:bodyPr/>
          <a:lstStyle>
            <a:lvl1pPr>
              <a:defRPr/>
            </a:lvl1pPr>
          </a:lstStyle>
          <a:p>
            <a:pPr>
              <a:defRPr/>
            </a:pPr>
            <a:fld id="{DAAAB5C8-C129-41A9-938C-38159E79068A}" type="slidenum">
              <a:rPr lang="fr-FR"/>
              <a:pPr>
                <a:defRPr/>
              </a:pPr>
              <a:t>‹#›</a:t>
            </a:fld>
            <a:endParaRPr lang="fr-FR"/>
          </a:p>
        </p:txBody>
      </p:sp>
    </p:spTree>
    <p:extLst>
      <p:ext uri="{BB962C8B-B14F-4D97-AF65-F5344CB8AC3E}">
        <p14:creationId xmlns:p14="http://schemas.microsoft.com/office/powerpoint/2010/main" val="456552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dt" sz="half" idx="10"/>
          </p:nvPr>
        </p:nvSpPr>
        <p:spPr>
          <a:ln/>
        </p:spPr>
        <p:txBody>
          <a:bodyPr/>
          <a:lstStyle>
            <a:lvl1pPr>
              <a:defRPr/>
            </a:lvl1pPr>
          </a:lstStyle>
          <a:p>
            <a:pPr>
              <a:defRPr/>
            </a:pPr>
            <a:endParaRPr lang="fr-FR"/>
          </a:p>
        </p:txBody>
      </p:sp>
      <p:sp>
        <p:nvSpPr>
          <p:cNvPr id="5" name="Rectangle 44"/>
          <p:cNvSpPr>
            <a:spLocks noGrp="1" noChangeArrowheads="1"/>
          </p:cNvSpPr>
          <p:nvPr>
            <p:ph type="ftr" sz="quarter" idx="11"/>
          </p:nvPr>
        </p:nvSpPr>
        <p:spPr>
          <a:ln/>
        </p:spPr>
        <p:txBody>
          <a:bodyPr/>
          <a:lstStyle>
            <a:lvl1pPr>
              <a:defRPr/>
            </a:lvl1pPr>
          </a:lstStyle>
          <a:p>
            <a:pPr>
              <a:defRPr/>
            </a:pPr>
            <a:endParaRPr lang="fr-FR"/>
          </a:p>
        </p:txBody>
      </p:sp>
      <p:sp>
        <p:nvSpPr>
          <p:cNvPr id="6" name="Rectangle 45"/>
          <p:cNvSpPr>
            <a:spLocks noGrp="1" noChangeArrowheads="1"/>
          </p:cNvSpPr>
          <p:nvPr>
            <p:ph type="sldNum" sz="quarter" idx="12"/>
          </p:nvPr>
        </p:nvSpPr>
        <p:spPr>
          <a:ln/>
        </p:spPr>
        <p:txBody>
          <a:bodyPr/>
          <a:lstStyle>
            <a:lvl1pPr>
              <a:defRPr/>
            </a:lvl1pPr>
          </a:lstStyle>
          <a:p>
            <a:pPr>
              <a:defRPr/>
            </a:pPr>
            <a:fld id="{E360E530-1034-45B1-9CD3-3B96A90E3651}" type="slidenum">
              <a:rPr lang="fr-FR"/>
              <a:pPr>
                <a:defRPr/>
              </a:pPr>
              <a:t>‹#›</a:t>
            </a:fld>
            <a:endParaRPr lang="fr-FR"/>
          </a:p>
        </p:txBody>
      </p:sp>
    </p:spTree>
    <p:extLst>
      <p:ext uri="{BB962C8B-B14F-4D97-AF65-F5344CB8AC3E}">
        <p14:creationId xmlns:p14="http://schemas.microsoft.com/office/powerpoint/2010/main" val="3095301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dt" sz="half" idx="10"/>
          </p:nvPr>
        </p:nvSpPr>
        <p:spPr>
          <a:ln/>
        </p:spPr>
        <p:txBody>
          <a:bodyPr/>
          <a:lstStyle>
            <a:lvl1pPr>
              <a:defRPr/>
            </a:lvl1pPr>
          </a:lstStyle>
          <a:p>
            <a:pPr>
              <a:defRPr/>
            </a:pPr>
            <a:endParaRPr lang="fr-FR"/>
          </a:p>
        </p:txBody>
      </p:sp>
      <p:sp>
        <p:nvSpPr>
          <p:cNvPr id="6" name="Rectangle 44"/>
          <p:cNvSpPr>
            <a:spLocks noGrp="1" noChangeArrowheads="1"/>
          </p:cNvSpPr>
          <p:nvPr>
            <p:ph type="ftr" sz="quarter" idx="11"/>
          </p:nvPr>
        </p:nvSpPr>
        <p:spPr>
          <a:ln/>
        </p:spPr>
        <p:txBody>
          <a:bodyPr/>
          <a:lstStyle>
            <a:lvl1pPr>
              <a:defRPr/>
            </a:lvl1pPr>
          </a:lstStyle>
          <a:p>
            <a:pPr>
              <a:defRPr/>
            </a:pPr>
            <a:endParaRPr lang="fr-FR"/>
          </a:p>
        </p:txBody>
      </p:sp>
      <p:sp>
        <p:nvSpPr>
          <p:cNvPr id="7" name="Rectangle 45"/>
          <p:cNvSpPr>
            <a:spLocks noGrp="1" noChangeArrowheads="1"/>
          </p:cNvSpPr>
          <p:nvPr>
            <p:ph type="sldNum" sz="quarter" idx="12"/>
          </p:nvPr>
        </p:nvSpPr>
        <p:spPr>
          <a:ln/>
        </p:spPr>
        <p:txBody>
          <a:bodyPr/>
          <a:lstStyle>
            <a:lvl1pPr>
              <a:defRPr/>
            </a:lvl1pPr>
          </a:lstStyle>
          <a:p>
            <a:pPr>
              <a:defRPr/>
            </a:pPr>
            <a:fld id="{42FE3EBF-2EDE-4E09-A2F2-271249AE01FC}" type="slidenum">
              <a:rPr lang="fr-FR"/>
              <a:pPr>
                <a:defRPr/>
              </a:pPr>
              <a:t>‹#›</a:t>
            </a:fld>
            <a:endParaRPr lang="fr-FR"/>
          </a:p>
        </p:txBody>
      </p:sp>
    </p:spTree>
    <p:extLst>
      <p:ext uri="{BB962C8B-B14F-4D97-AF65-F5344CB8AC3E}">
        <p14:creationId xmlns:p14="http://schemas.microsoft.com/office/powerpoint/2010/main" val="3336428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3"/>
          <p:cNvSpPr>
            <a:spLocks noGrp="1" noChangeArrowheads="1"/>
          </p:cNvSpPr>
          <p:nvPr>
            <p:ph type="dt" sz="half" idx="10"/>
          </p:nvPr>
        </p:nvSpPr>
        <p:spPr>
          <a:ln/>
        </p:spPr>
        <p:txBody>
          <a:bodyPr/>
          <a:lstStyle>
            <a:lvl1pPr>
              <a:defRPr/>
            </a:lvl1pPr>
          </a:lstStyle>
          <a:p>
            <a:pPr>
              <a:defRPr/>
            </a:pPr>
            <a:endParaRPr lang="fr-FR"/>
          </a:p>
        </p:txBody>
      </p:sp>
      <p:sp>
        <p:nvSpPr>
          <p:cNvPr id="8" name="Rectangle 44"/>
          <p:cNvSpPr>
            <a:spLocks noGrp="1" noChangeArrowheads="1"/>
          </p:cNvSpPr>
          <p:nvPr>
            <p:ph type="ftr" sz="quarter" idx="11"/>
          </p:nvPr>
        </p:nvSpPr>
        <p:spPr>
          <a:ln/>
        </p:spPr>
        <p:txBody>
          <a:bodyPr/>
          <a:lstStyle>
            <a:lvl1pPr>
              <a:defRPr/>
            </a:lvl1pPr>
          </a:lstStyle>
          <a:p>
            <a:pPr>
              <a:defRPr/>
            </a:pPr>
            <a:endParaRPr lang="fr-FR"/>
          </a:p>
        </p:txBody>
      </p:sp>
      <p:sp>
        <p:nvSpPr>
          <p:cNvPr id="9" name="Rectangle 45"/>
          <p:cNvSpPr>
            <a:spLocks noGrp="1" noChangeArrowheads="1"/>
          </p:cNvSpPr>
          <p:nvPr>
            <p:ph type="sldNum" sz="quarter" idx="12"/>
          </p:nvPr>
        </p:nvSpPr>
        <p:spPr>
          <a:ln/>
        </p:spPr>
        <p:txBody>
          <a:bodyPr/>
          <a:lstStyle>
            <a:lvl1pPr>
              <a:defRPr/>
            </a:lvl1pPr>
          </a:lstStyle>
          <a:p>
            <a:pPr>
              <a:defRPr/>
            </a:pPr>
            <a:fld id="{49244E00-FC45-4D78-B18D-A543215C473A}" type="slidenum">
              <a:rPr lang="fr-FR"/>
              <a:pPr>
                <a:defRPr/>
              </a:pPr>
              <a:t>‹#›</a:t>
            </a:fld>
            <a:endParaRPr lang="fr-FR"/>
          </a:p>
        </p:txBody>
      </p:sp>
    </p:spTree>
    <p:extLst>
      <p:ext uri="{BB962C8B-B14F-4D97-AF65-F5344CB8AC3E}">
        <p14:creationId xmlns:p14="http://schemas.microsoft.com/office/powerpoint/2010/main" val="2027508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3"/>
          <p:cNvSpPr>
            <a:spLocks noGrp="1" noChangeArrowheads="1"/>
          </p:cNvSpPr>
          <p:nvPr>
            <p:ph type="dt" sz="half" idx="10"/>
          </p:nvPr>
        </p:nvSpPr>
        <p:spPr>
          <a:ln/>
        </p:spPr>
        <p:txBody>
          <a:bodyPr/>
          <a:lstStyle>
            <a:lvl1pPr>
              <a:defRPr/>
            </a:lvl1pPr>
          </a:lstStyle>
          <a:p>
            <a:pPr>
              <a:defRPr/>
            </a:pPr>
            <a:endParaRPr lang="fr-FR"/>
          </a:p>
        </p:txBody>
      </p:sp>
      <p:sp>
        <p:nvSpPr>
          <p:cNvPr id="4" name="Rectangle 44"/>
          <p:cNvSpPr>
            <a:spLocks noGrp="1" noChangeArrowheads="1"/>
          </p:cNvSpPr>
          <p:nvPr>
            <p:ph type="ftr" sz="quarter" idx="11"/>
          </p:nvPr>
        </p:nvSpPr>
        <p:spPr>
          <a:ln/>
        </p:spPr>
        <p:txBody>
          <a:bodyPr/>
          <a:lstStyle>
            <a:lvl1pPr>
              <a:defRPr/>
            </a:lvl1pPr>
          </a:lstStyle>
          <a:p>
            <a:pPr>
              <a:defRPr/>
            </a:pPr>
            <a:endParaRPr lang="fr-FR"/>
          </a:p>
        </p:txBody>
      </p:sp>
      <p:sp>
        <p:nvSpPr>
          <p:cNvPr id="5" name="Rectangle 45"/>
          <p:cNvSpPr>
            <a:spLocks noGrp="1" noChangeArrowheads="1"/>
          </p:cNvSpPr>
          <p:nvPr>
            <p:ph type="sldNum" sz="quarter" idx="12"/>
          </p:nvPr>
        </p:nvSpPr>
        <p:spPr>
          <a:ln/>
        </p:spPr>
        <p:txBody>
          <a:bodyPr/>
          <a:lstStyle>
            <a:lvl1pPr>
              <a:defRPr/>
            </a:lvl1pPr>
          </a:lstStyle>
          <a:p>
            <a:pPr>
              <a:defRPr/>
            </a:pPr>
            <a:fld id="{50976312-3E26-4CB0-BB9E-84CB4EC66908}" type="slidenum">
              <a:rPr lang="fr-FR"/>
              <a:pPr>
                <a:defRPr/>
              </a:pPr>
              <a:t>‹#›</a:t>
            </a:fld>
            <a:endParaRPr lang="fr-FR"/>
          </a:p>
        </p:txBody>
      </p:sp>
    </p:spTree>
    <p:extLst>
      <p:ext uri="{BB962C8B-B14F-4D97-AF65-F5344CB8AC3E}">
        <p14:creationId xmlns:p14="http://schemas.microsoft.com/office/powerpoint/2010/main" val="1776364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dt" sz="half" idx="10"/>
          </p:nvPr>
        </p:nvSpPr>
        <p:spPr>
          <a:ln/>
        </p:spPr>
        <p:txBody>
          <a:bodyPr/>
          <a:lstStyle>
            <a:lvl1pPr>
              <a:defRPr/>
            </a:lvl1pPr>
          </a:lstStyle>
          <a:p>
            <a:pPr>
              <a:defRPr/>
            </a:pPr>
            <a:endParaRPr lang="fr-FR"/>
          </a:p>
        </p:txBody>
      </p:sp>
      <p:sp>
        <p:nvSpPr>
          <p:cNvPr id="3" name="Rectangle 44"/>
          <p:cNvSpPr>
            <a:spLocks noGrp="1" noChangeArrowheads="1"/>
          </p:cNvSpPr>
          <p:nvPr>
            <p:ph type="ftr" sz="quarter" idx="11"/>
          </p:nvPr>
        </p:nvSpPr>
        <p:spPr>
          <a:ln/>
        </p:spPr>
        <p:txBody>
          <a:bodyPr/>
          <a:lstStyle>
            <a:lvl1pPr>
              <a:defRPr/>
            </a:lvl1pPr>
          </a:lstStyle>
          <a:p>
            <a:pPr>
              <a:defRPr/>
            </a:pPr>
            <a:endParaRPr lang="fr-FR"/>
          </a:p>
        </p:txBody>
      </p:sp>
      <p:sp>
        <p:nvSpPr>
          <p:cNvPr id="4" name="Rectangle 45"/>
          <p:cNvSpPr>
            <a:spLocks noGrp="1" noChangeArrowheads="1"/>
          </p:cNvSpPr>
          <p:nvPr>
            <p:ph type="sldNum" sz="quarter" idx="12"/>
          </p:nvPr>
        </p:nvSpPr>
        <p:spPr>
          <a:ln/>
        </p:spPr>
        <p:txBody>
          <a:bodyPr/>
          <a:lstStyle>
            <a:lvl1pPr>
              <a:defRPr/>
            </a:lvl1pPr>
          </a:lstStyle>
          <a:p>
            <a:pPr>
              <a:defRPr/>
            </a:pPr>
            <a:fld id="{32A2009F-A094-44F1-9805-465989DC1540}" type="slidenum">
              <a:rPr lang="fr-FR"/>
              <a:pPr>
                <a:defRPr/>
              </a:pPr>
              <a:t>‹#›</a:t>
            </a:fld>
            <a:endParaRPr lang="fr-FR"/>
          </a:p>
        </p:txBody>
      </p:sp>
    </p:spTree>
    <p:extLst>
      <p:ext uri="{BB962C8B-B14F-4D97-AF65-F5344CB8AC3E}">
        <p14:creationId xmlns:p14="http://schemas.microsoft.com/office/powerpoint/2010/main" val="2808121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dt" sz="half" idx="10"/>
          </p:nvPr>
        </p:nvSpPr>
        <p:spPr>
          <a:ln/>
        </p:spPr>
        <p:txBody>
          <a:bodyPr/>
          <a:lstStyle>
            <a:lvl1pPr>
              <a:defRPr/>
            </a:lvl1pPr>
          </a:lstStyle>
          <a:p>
            <a:pPr>
              <a:defRPr/>
            </a:pPr>
            <a:endParaRPr lang="fr-FR"/>
          </a:p>
        </p:txBody>
      </p:sp>
      <p:sp>
        <p:nvSpPr>
          <p:cNvPr id="6" name="Rectangle 44"/>
          <p:cNvSpPr>
            <a:spLocks noGrp="1" noChangeArrowheads="1"/>
          </p:cNvSpPr>
          <p:nvPr>
            <p:ph type="ftr" sz="quarter" idx="11"/>
          </p:nvPr>
        </p:nvSpPr>
        <p:spPr>
          <a:ln/>
        </p:spPr>
        <p:txBody>
          <a:bodyPr/>
          <a:lstStyle>
            <a:lvl1pPr>
              <a:defRPr/>
            </a:lvl1pPr>
          </a:lstStyle>
          <a:p>
            <a:pPr>
              <a:defRPr/>
            </a:pPr>
            <a:endParaRPr lang="fr-FR"/>
          </a:p>
        </p:txBody>
      </p:sp>
      <p:sp>
        <p:nvSpPr>
          <p:cNvPr id="7" name="Rectangle 45"/>
          <p:cNvSpPr>
            <a:spLocks noGrp="1" noChangeArrowheads="1"/>
          </p:cNvSpPr>
          <p:nvPr>
            <p:ph type="sldNum" sz="quarter" idx="12"/>
          </p:nvPr>
        </p:nvSpPr>
        <p:spPr>
          <a:ln/>
        </p:spPr>
        <p:txBody>
          <a:bodyPr/>
          <a:lstStyle>
            <a:lvl1pPr>
              <a:defRPr/>
            </a:lvl1pPr>
          </a:lstStyle>
          <a:p>
            <a:pPr>
              <a:defRPr/>
            </a:pPr>
            <a:fld id="{FAD16414-DC3E-43A2-90B7-91B3CFD30ACB}" type="slidenum">
              <a:rPr lang="fr-FR"/>
              <a:pPr>
                <a:defRPr/>
              </a:pPr>
              <a:t>‹#›</a:t>
            </a:fld>
            <a:endParaRPr lang="fr-FR"/>
          </a:p>
        </p:txBody>
      </p:sp>
    </p:spTree>
    <p:extLst>
      <p:ext uri="{BB962C8B-B14F-4D97-AF65-F5344CB8AC3E}">
        <p14:creationId xmlns:p14="http://schemas.microsoft.com/office/powerpoint/2010/main" val="1071333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dt" sz="half" idx="10"/>
          </p:nvPr>
        </p:nvSpPr>
        <p:spPr>
          <a:ln/>
        </p:spPr>
        <p:txBody>
          <a:bodyPr/>
          <a:lstStyle>
            <a:lvl1pPr>
              <a:defRPr/>
            </a:lvl1pPr>
          </a:lstStyle>
          <a:p>
            <a:pPr>
              <a:defRPr/>
            </a:pPr>
            <a:endParaRPr lang="fr-FR"/>
          </a:p>
        </p:txBody>
      </p:sp>
      <p:sp>
        <p:nvSpPr>
          <p:cNvPr id="6" name="Rectangle 44"/>
          <p:cNvSpPr>
            <a:spLocks noGrp="1" noChangeArrowheads="1"/>
          </p:cNvSpPr>
          <p:nvPr>
            <p:ph type="ftr" sz="quarter" idx="11"/>
          </p:nvPr>
        </p:nvSpPr>
        <p:spPr>
          <a:ln/>
        </p:spPr>
        <p:txBody>
          <a:bodyPr/>
          <a:lstStyle>
            <a:lvl1pPr>
              <a:defRPr/>
            </a:lvl1pPr>
          </a:lstStyle>
          <a:p>
            <a:pPr>
              <a:defRPr/>
            </a:pPr>
            <a:endParaRPr lang="fr-FR"/>
          </a:p>
        </p:txBody>
      </p:sp>
      <p:sp>
        <p:nvSpPr>
          <p:cNvPr id="7" name="Rectangle 45"/>
          <p:cNvSpPr>
            <a:spLocks noGrp="1" noChangeArrowheads="1"/>
          </p:cNvSpPr>
          <p:nvPr>
            <p:ph type="sldNum" sz="quarter" idx="12"/>
          </p:nvPr>
        </p:nvSpPr>
        <p:spPr>
          <a:ln/>
        </p:spPr>
        <p:txBody>
          <a:bodyPr/>
          <a:lstStyle>
            <a:lvl1pPr>
              <a:defRPr/>
            </a:lvl1pPr>
          </a:lstStyle>
          <a:p>
            <a:pPr>
              <a:defRPr/>
            </a:pPr>
            <a:fld id="{4A02F5A6-A8BE-428E-918C-411EA7E45D95}" type="slidenum">
              <a:rPr lang="fr-FR"/>
              <a:pPr>
                <a:defRPr/>
              </a:pPr>
              <a:t>‹#›</a:t>
            </a:fld>
            <a:endParaRPr lang="fr-FR"/>
          </a:p>
        </p:txBody>
      </p:sp>
    </p:spTree>
    <p:extLst>
      <p:ext uri="{BB962C8B-B14F-4D97-AF65-F5344CB8AC3E}">
        <p14:creationId xmlns:p14="http://schemas.microsoft.com/office/powerpoint/2010/main" val="1266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schemeClr val="accent3">
                <a:shade val="45000"/>
                <a:satMod val="135000"/>
              </a:schemeClr>
              <a:prstClr val="white"/>
            </a:duotone>
            <a:extLst>
              <a:ext uri="{BEBA8EAE-BF5A-486C-A8C5-ECC9F3942E4B}">
                <a14:imgProps xmlns:a14="http://schemas.microsoft.com/office/drawing/2010/main">
                  <a14:imgLayer r:embed="rId14">
                    <a14:imgEffect>
                      <a14:colorTemperature colorTemp="45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0825" cy="6851650"/>
            <a:chOff x="0" y="0"/>
            <a:chExt cx="5758" cy="4316"/>
          </a:xfrm>
        </p:grpSpPr>
        <p:sp>
          <p:nvSpPr>
            <p:cNvPr id="1032" name="Freeform 3"/>
            <p:cNvSpPr>
              <a:spLocks/>
            </p:cNvSpPr>
            <p:nvPr/>
          </p:nvSpPr>
          <p:spPr bwMode="hidden">
            <a:xfrm>
              <a:off x="1812" y="2811"/>
              <a:ext cx="3946" cy="1505"/>
            </a:xfrm>
            <a:custGeom>
              <a:avLst/>
              <a:gdLst>
                <a:gd name="T0" fmla="*/ 149 w 3934"/>
                <a:gd name="T1" fmla="*/ 1505 h 1505"/>
                <a:gd name="T2" fmla="*/ 689 w 3934"/>
                <a:gd name="T3" fmla="*/ 1331 h 1505"/>
                <a:gd name="T4" fmla="*/ 1217 w 3934"/>
                <a:gd name="T5" fmla="*/ 1157 h 1505"/>
                <a:gd name="T6" fmla="*/ 1733 w 3934"/>
                <a:gd name="T7" fmla="*/ 977 h 1505"/>
                <a:gd name="T8" fmla="*/ 2225 w 3934"/>
                <a:gd name="T9" fmla="*/ 792 h 1505"/>
                <a:gd name="T10" fmla="*/ 2464 w 3934"/>
                <a:gd name="T11" fmla="*/ 696 h 1505"/>
                <a:gd name="T12" fmla="*/ 2698 w 3934"/>
                <a:gd name="T13" fmla="*/ 606 h 1505"/>
                <a:gd name="T14" fmla="*/ 2927 w 3934"/>
                <a:gd name="T15" fmla="*/ 510 h 1505"/>
                <a:gd name="T16" fmla="*/ 3149 w 3934"/>
                <a:gd name="T17" fmla="*/ 420 h 1505"/>
                <a:gd name="T18" fmla="*/ 3358 w 3934"/>
                <a:gd name="T19" fmla="*/ 324 h 1505"/>
                <a:gd name="T20" fmla="*/ 3562 w 3934"/>
                <a:gd name="T21" fmla="*/ 234 h 1505"/>
                <a:gd name="T22" fmla="*/ 3760 w 3934"/>
                <a:gd name="T23" fmla="*/ 138 h 1505"/>
                <a:gd name="T24" fmla="*/ 3946 w 3934"/>
                <a:gd name="T25" fmla="*/ 48 h 1505"/>
                <a:gd name="T26" fmla="*/ 3946 w 3934"/>
                <a:gd name="T27" fmla="*/ 0 h 1505"/>
                <a:gd name="T28" fmla="*/ 3754 w 3934"/>
                <a:gd name="T29" fmla="*/ 96 h 1505"/>
                <a:gd name="T30" fmla="*/ 3550 w 3934"/>
                <a:gd name="T31" fmla="*/ 192 h 1505"/>
                <a:gd name="T32" fmla="*/ 3340 w 3934"/>
                <a:gd name="T33" fmla="*/ 288 h 1505"/>
                <a:gd name="T34" fmla="*/ 3125 w 3934"/>
                <a:gd name="T35" fmla="*/ 384 h 1505"/>
                <a:gd name="T36" fmla="*/ 2897 w 3934"/>
                <a:gd name="T37" fmla="*/ 480 h 1505"/>
                <a:gd name="T38" fmla="*/ 2662 w 3934"/>
                <a:gd name="T39" fmla="*/ 576 h 1505"/>
                <a:gd name="T40" fmla="*/ 2416 w 3934"/>
                <a:gd name="T41" fmla="*/ 672 h 1505"/>
                <a:gd name="T42" fmla="*/ 2171 w 3934"/>
                <a:gd name="T43" fmla="*/ 768 h 1505"/>
                <a:gd name="T44" fmla="*/ 1913 w 3934"/>
                <a:gd name="T45" fmla="*/ 864 h 1505"/>
                <a:gd name="T46" fmla="*/ 1655 w 3934"/>
                <a:gd name="T47" fmla="*/ 960 h 1505"/>
                <a:gd name="T48" fmla="*/ 1115 w 3934"/>
                <a:gd name="T49" fmla="*/ 1145 h 1505"/>
                <a:gd name="T50" fmla="*/ 564 w 3934"/>
                <a:gd name="T51" fmla="*/ 1331 h 1505"/>
                <a:gd name="T52" fmla="*/ 0 w 3934"/>
                <a:gd name="T53" fmla="*/ 1505 h 1505"/>
                <a:gd name="T54" fmla="*/ 149 w 3934"/>
                <a:gd name="T55" fmla="*/ 1505 h 1505"/>
                <a:gd name="T56" fmla="*/ 149 w 3934"/>
                <a:gd name="T57" fmla="*/ 1505 h 15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3" name="Freeform 4"/>
            <p:cNvSpPr>
              <a:spLocks/>
            </p:cNvSpPr>
            <p:nvPr/>
          </p:nvSpPr>
          <p:spPr bwMode="hidden">
            <a:xfrm>
              <a:off x="4025" y="3627"/>
              <a:ext cx="1733" cy="689"/>
            </a:xfrm>
            <a:custGeom>
              <a:avLst/>
              <a:gdLst>
                <a:gd name="T0" fmla="*/ 132 w 1728"/>
                <a:gd name="T1" fmla="*/ 689 h 689"/>
                <a:gd name="T2" fmla="*/ 552 w 1728"/>
                <a:gd name="T3" fmla="*/ 527 h 689"/>
                <a:gd name="T4" fmla="*/ 966 w 1728"/>
                <a:gd name="T5" fmla="*/ 365 h 689"/>
                <a:gd name="T6" fmla="*/ 1163 w 1728"/>
                <a:gd name="T7" fmla="*/ 287 h 689"/>
                <a:gd name="T8" fmla="*/ 1361 w 1728"/>
                <a:gd name="T9" fmla="*/ 203 h 689"/>
                <a:gd name="T10" fmla="*/ 1553 w 1728"/>
                <a:gd name="T11" fmla="*/ 126 h 689"/>
                <a:gd name="T12" fmla="*/ 1733 w 1728"/>
                <a:gd name="T13" fmla="*/ 48 h 689"/>
                <a:gd name="T14" fmla="*/ 1733 w 1728"/>
                <a:gd name="T15" fmla="*/ 0 h 689"/>
                <a:gd name="T16" fmla="*/ 1535 w 1728"/>
                <a:gd name="T17" fmla="*/ 84 h 689"/>
                <a:gd name="T18" fmla="*/ 1331 w 1728"/>
                <a:gd name="T19" fmla="*/ 167 h 689"/>
                <a:gd name="T20" fmla="*/ 1121 w 1728"/>
                <a:gd name="T21" fmla="*/ 257 h 689"/>
                <a:gd name="T22" fmla="*/ 906 w 1728"/>
                <a:gd name="T23" fmla="*/ 341 h 689"/>
                <a:gd name="T24" fmla="*/ 455 w 1728"/>
                <a:gd name="T25" fmla="*/ 515 h 689"/>
                <a:gd name="T26" fmla="*/ 0 w 1728"/>
                <a:gd name="T27" fmla="*/ 689 h 689"/>
                <a:gd name="T28" fmla="*/ 132 w 1728"/>
                <a:gd name="T29" fmla="*/ 689 h 689"/>
                <a:gd name="T30" fmla="*/ 132 w 1728"/>
                <a:gd name="T31" fmla="*/ 689 h 6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4" name="Freeform 5"/>
            <p:cNvSpPr>
              <a:spLocks/>
            </p:cNvSpPr>
            <p:nvPr/>
          </p:nvSpPr>
          <p:spPr bwMode="hidden">
            <a:xfrm>
              <a:off x="0" y="0"/>
              <a:ext cx="5578" cy="3447"/>
            </a:xfrm>
            <a:custGeom>
              <a:avLst/>
              <a:gdLst>
                <a:gd name="T0" fmla="*/ 5578 w 5561"/>
                <a:gd name="T1" fmla="*/ 929 h 3447"/>
                <a:gd name="T2" fmla="*/ 5554 w 5561"/>
                <a:gd name="T3" fmla="*/ 773 h 3447"/>
                <a:gd name="T4" fmla="*/ 5470 w 5561"/>
                <a:gd name="T5" fmla="*/ 629 h 3447"/>
                <a:gd name="T6" fmla="*/ 5343 w 5561"/>
                <a:gd name="T7" fmla="*/ 492 h 3447"/>
                <a:gd name="T8" fmla="*/ 5164 w 5561"/>
                <a:gd name="T9" fmla="*/ 366 h 3447"/>
                <a:gd name="T10" fmla="*/ 4936 w 5561"/>
                <a:gd name="T11" fmla="*/ 252 h 3447"/>
                <a:gd name="T12" fmla="*/ 4666 w 5561"/>
                <a:gd name="T13" fmla="*/ 144 h 3447"/>
                <a:gd name="T14" fmla="*/ 4354 w 5561"/>
                <a:gd name="T15" fmla="*/ 48 h 3447"/>
                <a:gd name="T16" fmla="*/ 4012 w 5561"/>
                <a:gd name="T17" fmla="*/ 0 h 3447"/>
                <a:gd name="T18" fmla="*/ 4372 w 5561"/>
                <a:gd name="T19" fmla="*/ 90 h 3447"/>
                <a:gd name="T20" fmla="*/ 4684 w 5561"/>
                <a:gd name="T21" fmla="*/ 192 h 3447"/>
                <a:gd name="T22" fmla="*/ 4948 w 5561"/>
                <a:gd name="T23" fmla="*/ 306 h 3447"/>
                <a:gd name="T24" fmla="*/ 5164 w 5561"/>
                <a:gd name="T25" fmla="*/ 426 h 3447"/>
                <a:gd name="T26" fmla="*/ 5331 w 5561"/>
                <a:gd name="T27" fmla="*/ 557 h 3447"/>
                <a:gd name="T28" fmla="*/ 5446 w 5561"/>
                <a:gd name="T29" fmla="*/ 701 h 3447"/>
                <a:gd name="T30" fmla="*/ 5506 w 5561"/>
                <a:gd name="T31" fmla="*/ 851 h 3447"/>
                <a:gd name="T32" fmla="*/ 5506 w 5561"/>
                <a:gd name="T33" fmla="*/ 1013 h 3447"/>
                <a:gd name="T34" fmla="*/ 5458 w 5561"/>
                <a:gd name="T35" fmla="*/ 1163 h 3447"/>
                <a:gd name="T36" fmla="*/ 5361 w 5561"/>
                <a:gd name="T37" fmla="*/ 1319 h 3447"/>
                <a:gd name="T38" fmla="*/ 5218 w 5561"/>
                <a:gd name="T39" fmla="*/ 1475 h 3447"/>
                <a:gd name="T40" fmla="*/ 5032 w 5561"/>
                <a:gd name="T41" fmla="*/ 1630 h 3447"/>
                <a:gd name="T42" fmla="*/ 4804 w 5561"/>
                <a:gd name="T43" fmla="*/ 1786 h 3447"/>
                <a:gd name="T44" fmla="*/ 4540 w 5561"/>
                <a:gd name="T45" fmla="*/ 1948 h 3447"/>
                <a:gd name="T46" fmla="*/ 4228 w 5561"/>
                <a:gd name="T47" fmla="*/ 2104 h 3447"/>
                <a:gd name="T48" fmla="*/ 3887 w 5561"/>
                <a:gd name="T49" fmla="*/ 2260 h 3447"/>
                <a:gd name="T50" fmla="*/ 3509 w 5561"/>
                <a:gd name="T51" fmla="*/ 2416 h 3447"/>
                <a:gd name="T52" fmla="*/ 3094 w 5561"/>
                <a:gd name="T53" fmla="*/ 2566 h 3447"/>
                <a:gd name="T54" fmla="*/ 2651 w 5561"/>
                <a:gd name="T55" fmla="*/ 2715 h 3447"/>
                <a:gd name="T56" fmla="*/ 2171 w 5561"/>
                <a:gd name="T57" fmla="*/ 2865 h 3447"/>
                <a:gd name="T58" fmla="*/ 1667 w 5561"/>
                <a:gd name="T59" fmla="*/ 3009 h 3447"/>
                <a:gd name="T60" fmla="*/ 1139 w 5561"/>
                <a:gd name="T61" fmla="*/ 3147 h 3447"/>
                <a:gd name="T62" fmla="*/ 582 w 5561"/>
                <a:gd name="T63" fmla="*/ 3279 h 3447"/>
                <a:gd name="T64" fmla="*/ 0 w 5561"/>
                <a:gd name="T65" fmla="*/ 3447 h 3447"/>
                <a:gd name="T66" fmla="*/ 870 w 5561"/>
                <a:gd name="T67" fmla="*/ 3249 h 3447"/>
                <a:gd name="T68" fmla="*/ 1421 w 5561"/>
                <a:gd name="T69" fmla="*/ 3105 h 3447"/>
                <a:gd name="T70" fmla="*/ 1943 w 5561"/>
                <a:gd name="T71" fmla="*/ 2961 h 3447"/>
                <a:gd name="T72" fmla="*/ 2441 w 5561"/>
                <a:gd name="T73" fmla="*/ 2817 h 3447"/>
                <a:gd name="T74" fmla="*/ 2909 w 5561"/>
                <a:gd name="T75" fmla="*/ 2668 h 3447"/>
                <a:gd name="T76" fmla="*/ 3340 w 5561"/>
                <a:gd name="T77" fmla="*/ 2512 h 3447"/>
                <a:gd name="T78" fmla="*/ 3742 w 5561"/>
                <a:gd name="T79" fmla="*/ 2356 h 3447"/>
                <a:gd name="T80" fmla="*/ 4109 w 5561"/>
                <a:gd name="T81" fmla="*/ 2200 h 3447"/>
                <a:gd name="T82" fmla="*/ 4439 w 5561"/>
                <a:gd name="T83" fmla="*/ 2038 h 3447"/>
                <a:gd name="T84" fmla="*/ 4732 w 5561"/>
                <a:gd name="T85" fmla="*/ 1876 h 3447"/>
                <a:gd name="T86" fmla="*/ 4984 w 5561"/>
                <a:gd name="T87" fmla="*/ 1720 h 3447"/>
                <a:gd name="T88" fmla="*/ 5194 w 5561"/>
                <a:gd name="T89" fmla="*/ 1559 h 3447"/>
                <a:gd name="T90" fmla="*/ 5355 w 5561"/>
                <a:gd name="T91" fmla="*/ 1397 h 3447"/>
                <a:gd name="T92" fmla="*/ 5476 w 5561"/>
                <a:gd name="T93" fmla="*/ 1241 h 3447"/>
                <a:gd name="T94" fmla="*/ 5554 w 5561"/>
                <a:gd name="T95" fmla="*/ 1085 h 3447"/>
                <a:gd name="T96" fmla="*/ 5572 w 5561"/>
                <a:gd name="T97" fmla="*/ 1007 h 34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70" name="Freeform 6"/>
            <p:cNvSpPr>
              <a:spLocks/>
            </p:cNvSpPr>
            <p:nvPr/>
          </p:nvSpPr>
          <p:spPr bwMode="hidden">
            <a:xfrm>
              <a:off x="4942" y="0"/>
              <a:ext cx="816" cy="276"/>
            </a:xfrm>
            <a:custGeom>
              <a:avLst/>
              <a:gdLst>
                <a:gd name="T0" fmla="*/ 813 w 813"/>
                <a:gd name="T1" fmla="*/ 222 h 276"/>
                <a:gd name="T2" fmla="*/ 670 w 813"/>
                <a:gd name="T3" fmla="*/ 162 h 276"/>
                <a:gd name="T4" fmla="*/ 514 w 813"/>
                <a:gd name="T5" fmla="*/ 108 h 276"/>
                <a:gd name="T6" fmla="*/ 347 w 813"/>
                <a:gd name="T7" fmla="*/ 54 h 276"/>
                <a:gd name="T8" fmla="*/ 167 w 813"/>
                <a:gd name="T9" fmla="*/ 0 h 276"/>
                <a:gd name="T10" fmla="*/ 0 w 813"/>
                <a:gd name="T11" fmla="*/ 0 h 276"/>
                <a:gd name="T12" fmla="*/ 227 w 813"/>
                <a:gd name="T13" fmla="*/ 60 h 276"/>
                <a:gd name="T14" fmla="*/ 442 w 813"/>
                <a:gd name="T15" fmla="*/ 132 h 276"/>
                <a:gd name="T16" fmla="*/ 634 w 813"/>
                <a:gd name="T17" fmla="*/ 204 h 276"/>
                <a:gd name="T18" fmla="*/ 813 w 813"/>
                <a:gd name="T19" fmla="*/ 276 h 276"/>
                <a:gd name="T20" fmla="*/ 813 w 813"/>
                <a:gd name="T21" fmla="*/ 222 h 276"/>
                <a:gd name="T22" fmla="*/ 813 w 813"/>
                <a:gd name="T23" fmla="*/ 222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a:noFill/>
            </a:ln>
            <a:extLst>
              <a:ext uri="{91240B29-F687-4F45-9708-019B960494DF}">
                <a14:hiddenLine xmlns:a14="http://schemas.microsoft.com/office/drawing/2010/main" w="0" cmpd="sng">
                  <a:solidFill>
                    <a:srgbClr val="003399"/>
                  </a:solidFill>
                  <a:round/>
                  <a:headEnd/>
                  <a:tailEnd/>
                </a14:hiddenLine>
              </a:ext>
            </a:extLst>
          </p:spPr>
          <p:txBody>
            <a:bodyPr/>
            <a:lstStyle/>
            <a:p>
              <a:pPr>
                <a:defRPr/>
              </a:pPr>
              <a:endParaRPr lang="en-GB"/>
            </a:p>
          </p:txBody>
        </p:sp>
        <p:sp>
          <p:nvSpPr>
            <p:cNvPr id="1036" name="Freeform 7"/>
            <p:cNvSpPr>
              <a:spLocks/>
            </p:cNvSpPr>
            <p:nvPr/>
          </p:nvSpPr>
          <p:spPr bwMode="hidden">
            <a:xfrm>
              <a:off x="0" y="1984"/>
              <a:ext cx="5758" cy="2098"/>
            </a:xfrm>
            <a:custGeom>
              <a:avLst/>
              <a:gdLst>
                <a:gd name="T0" fmla="*/ 5758 w 5740"/>
                <a:gd name="T1" fmla="*/ 0 h 2098"/>
                <a:gd name="T2" fmla="*/ 5656 w 5740"/>
                <a:gd name="T3" fmla="*/ 72 h 2098"/>
                <a:gd name="T4" fmla="*/ 5554 w 5740"/>
                <a:gd name="T5" fmla="*/ 138 h 2098"/>
                <a:gd name="T6" fmla="*/ 5440 w 5740"/>
                <a:gd name="T7" fmla="*/ 210 h 2098"/>
                <a:gd name="T8" fmla="*/ 5321 w 5740"/>
                <a:gd name="T9" fmla="*/ 276 h 2098"/>
                <a:gd name="T10" fmla="*/ 5068 w 5740"/>
                <a:gd name="T11" fmla="*/ 414 h 2098"/>
                <a:gd name="T12" fmla="*/ 4792 w 5740"/>
                <a:gd name="T13" fmla="*/ 552 h 2098"/>
                <a:gd name="T14" fmla="*/ 4492 w 5740"/>
                <a:gd name="T15" fmla="*/ 690 h 2098"/>
                <a:gd name="T16" fmla="*/ 4175 w 5740"/>
                <a:gd name="T17" fmla="*/ 827 h 2098"/>
                <a:gd name="T18" fmla="*/ 3839 w 5740"/>
                <a:gd name="T19" fmla="*/ 959 h 2098"/>
                <a:gd name="T20" fmla="*/ 3479 w 5740"/>
                <a:gd name="T21" fmla="*/ 1091 h 2098"/>
                <a:gd name="T22" fmla="*/ 3101 w 5740"/>
                <a:gd name="T23" fmla="*/ 1223 h 2098"/>
                <a:gd name="T24" fmla="*/ 2705 w 5740"/>
                <a:gd name="T25" fmla="*/ 1355 h 2098"/>
                <a:gd name="T26" fmla="*/ 2291 w 5740"/>
                <a:gd name="T27" fmla="*/ 1481 h 2098"/>
                <a:gd name="T28" fmla="*/ 1866 w 5740"/>
                <a:gd name="T29" fmla="*/ 1601 h 2098"/>
                <a:gd name="T30" fmla="*/ 1421 w 5740"/>
                <a:gd name="T31" fmla="*/ 1721 h 2098"/>
                <a:gd name="T32" fmla="*/ 960 w 5740"/>
                <a:gd name="T33" fmla="*/ 1834 h 2098"/>
                <a:gd name="T34" fmla="*/ 486 w 5740"/>
                <a:gd name="T35" fmla="*/ 1948 h 2098"/>
                <a:gd name="T36" fmla="*/ 0 w 5740"/>
                <a:gd name="T37" fmla="*/ 2056 h 2098"/>
                <a:gd name="T38" fmla="*/ 0 w 5740"/>
                <a:gd name="T39" fmla="*/ 2098 h 2098"/>
                <a:gd name="T40" fmla="*/ 479 w 5740"/>
                <a:gd name="T41" fmla="*/ 1990 h 2098"/>
                <a:gd name="T42" fmla="*/ 954 w 5740"/>
                <a:gd name="T43" fmla="*/ 1882 h 2098"/>
                <a:gd name="T44" fmla="*/ 1409 w 5740"/>
                <a:gd name="T45" fmla="*/ 1763 h 2098"/>
                <a:gd name="T46" fmla="*/ 1848 w 5740"/>
                <a:gd name="T47" fmla="*/ 1649 h 2098"/>
                <a:gd name="T48" fmla="*/ 2273 w 5740"/>
                <a:gd name="T49" fmla="*/ 1523 h 2098"/>
                <a:gd name="T50" fmla="*/ 2687 w 5740"/>
                <a:gd name="T51" fmla="*/ 1397 h 2098"/>
                <a:gd name="T52" fmla="*/ 3077 w 5740"/>
                <a:gd name="T53" fmla="*/ 1271 h 2098"/>
                <a:gd name="T54" fmla="*/ 3455 w 5740"/>
                <a:gd name="T55" fmla="*/ 1139 h 2098"/>
                <a:gd name="T56" fmla="*/ 3815 w 5740"/>
                <a:gd name="T57" fmla="*/ 1007 h 2098"/>
                <a:gd name="T58" fmla="*/ 4151 w 5740"/>
                <a:gd name="T59" fmla="*/ 875 h 2098"/>
                <a:gd name="T60" fmla="*/ 4474 w 5740"/>
                <a:gd name="T61" fmla="*/ 737 h 2098"/>
                <a:gd name="T62" fmla="*/ 4774 w 5740"/>
                <a:gd name="T63" fmla="*/ 600 h 2098"/>
                <a:gd name="T64" fmla="*/ 5056 w 5740"/>
                <a:gd name="T65" fmla="*/ 462 h 2098"/>
                <a:gd name="T66" fmla="*/ 5309 w 5740"/>
                <a:gd name="T67" fmla="*/ 324 h 2098"/>
                <a:gd name="T68" fmla="*/ 5548 w 5740"/>
                <a:gd name="T69" fmla="*/ 186 h 2098"/>
                <a:gd name="T70" fmla="*/ 5758 w 5740"/>
                <a:gd name="T71" fmla="*/ 48 h 2098"/>
                <a:gd name="T72" fmla="*/ 5758 w 5740"/>
                <a:gd name="T73" fmla="*/ 0 h 2098"/>
                <a:gd name="T74" fmla="*/ 5758 w 5740"/>
                <a:gd name="T75" fmla="*/ 0 h 20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7" name="Freeform 8"/>
            <p:cNvSpPr>
              <a:spLocks/>
            </p:cNvSpPr>
            <p:nvPr/>
          </p:nvSpPr>
          <p:spPr bwMode="hidden">
            <a:xfrm>
              <a:off x="0" y="102"/>
              <a:ext cx="1961" cy="1265"/>
            </a:xfrm>
            <a:custGeom>
              <a:avLst/>
              <a:gdLst>
                <a:gd name="T0" fmla="*/ 1961 w 1955"/>
                <a:gd name="T1" fmla="*/ 485 h 1265"/>
                <a:gd name="T2" fmla="*/ 1907 w 1955"/>
                <a:gd name="T3" fmla="*/ 390 h 1265"/>
                <a:gd name="T4" fmla="*/ 1775 w 1955"/>
                <a:gd name="T5" fmla="*/ 306 h 1265"/>
                <a:gd name="T6" fmla="*/ 1584 w 1955"/>
                <a:gd name="T7" fmla="*/ 228 h 1265"/>
                <a:gd name="T8" fmla="*/ 1331 w 1955"/>
                <a:gd name="T9" fmla="*/ 162 h 1265"/>
                <a:gd name="T10" fmla="*/ 1013 w 1955"/>
                <a:gd name="T11" fmla="*/ 102 h 1265"/>
                <a:gd name="T12" fmla="*/ 648 w 1955"/>
                <a:gd name="T13" fmla="*/ 54 h 1265"/>
                <a:gd name="T14" fmla="*/ 228 w 1955"/>
                <a:gd name="T15" fmla="*/ 18 h 1265"/>
                <a:gd name="T16" fmla="*/ 0 w 1955"/>
                <a:gd name="T17" fmla="*/ 12 h 1265"/>
                <a:gd name="T18" fmla="*/ 432 w 1955"/>
                <a:gd name="T19" fmla="*/ 48 h 1265"/>
                <a:gd name="T20" fmla="*/ 815 w 1955"/>
                <a:gd name="T21" fmla="*/ 90 h 1265"/>
                <a:gd name="T22" fmla="*/ 1152 w 1955"/>
                <a:gd name="T23" fmla="*/ 144 h 1265"/>
                <a:gd name="T24" fmla="*/ 1427 w 1955"/>
                <a:gd name="T25" fmla="*/ 204 h 1265"/>
                <a:gd name="T26" fmla="*/ 1643 w 1955"/>
                <a:gd name="T27" fmla="*/ 276 h 1265"/>
                <a:gd name="T28" fmla="*/ 1800 w 1955"/>
                <a:gd name="T29" fmla="*/ 360 h 1265"/>
                <a:gd name="T30" fmla="*/ 1889 w 1955"/>
                <a:gd name="T31" fmla="*/ 443 h 1265"/>
                <a:gd name="T32" fmla="*/ 1907 w 1955"/>
                <a:gd name="T33" fmla="*/ 539 h 1265"/>
                <a:gd name="T34" fmla="*/ 1860 w 1955"/>
                <a:gd name="T35" fmla="*/ 629 h 1265"/>
                <a:gd name="T36" fmla="*/ 1751 w 1955"/>
                <a:gd name="T37" fmla="*/ 719 h 1265"/>
                <a:gd name="T38" fmla="*/ 1584 w 1955"/>
                <a:gd name="T39" fmla="*/ 809 h 1265"/>
                <a:gd name="T40" fmla="*/ 1361 w 1955"/>
                <a:gd name="T41" fmla="*/ 899 h 1265"/>
                <a:gd name="T42" fmla="*/ 1091 w 1955"/>
                <a:gd name="T43" fmla="*/ 989 h 1265"/>
                <a:gd name="T44" fmla="*/ 767 w 1955"/>
                <a:gd name="T45" fmla="*/ 1073 h 1265"/>
                <a:gd name="T46" fmla="*/ 408 w 1955"/>
                <a:gd name="T47" fmla="*/ 1157 h 1265"/>
                <a:gd name="T48" fmla="*/ 0 w 1955"/>
                <a:gd name="T49" fmla="*/ 1241 h 1265"/>
                <a:gd name="T50" fmla="*/ 216 w 1955"/>
                <a:gd name="T51" fmla="*/ 1223 h 1265"/>
                <a:gd name="T52" fmla="*/ 612 w 1955"/>
                <a:gd name="T53" fmla="*/ 1139 h 1265"/>
                <a:gd name="T54" fmla="*/ 960 w 1955"/>
                <a:gd name="T55" fmla="*/ 1049 h 1265"/>
                <a:gd name="T56" fmla="*/ 1266 w 1955"/>
                <a:gd name="T57" fmla="*/ 959 h 1265"/>
                <a:gd name="T58" fmla="*/ 1518 w 1955"/>
                <a:gd name="T59" fmla="*/ 863 h 1265"/>
                <a:gd name="T60" fmla="*/ 1721 w 1955"/>
                <a:gd name="T61" fmla="*/ 767 h 1265"/>
                <a:gd name="T62" fmla="*/ 1866 w 1955"/>
                <a:gd name="T63" fmla="*/ 677 h 1265"/>
                <a:gd name="T64" fmla="*/ 1943 w 1955"/>
                <a:gd name="T65" fmla="*/ 581 h 1265"/>
                <a:gd name="T66" fmla="*/ 1961 w 1955"/>
                <a:gd name="T67" fmla="*/ 533 h 12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8" name="Freeform 9"/>
            <p:cNvSpPr>
              <a:spLocks/>
            </p:cNvSpPr>
            <p:nvPr/>
          </p:nvSpPr>
          <p:spPr bwMode="hidden">
            <a:xfrm>
              <a:off x="0" y="0"/>
              <a:ext cx="4709" cy="2901"/>
            </a:xfrm>
            <a:custGeom>
              <a:avLst/>
              <a:gdLst>
                <a:gd name="T0" fmla="*/ 4709 w 4694"/>
                <a:gd name="T1" fmla="*/ 797 h 2901"/>
                <a:gd name="T2" fmla="*/ 4679 w 4694"/>
                <a:gd name="T3" fmla="*/ 665 h 2901"/>
                <a:gd name="T4" fmla="*/ 4601 w 4694"/>
                <a:gd name="T5" fmla="*/ 540 h 2901"/>
                <a:gd name="T6" fmla="*/ 4480 w 4694"/>
                <a:gd name="T7" fmla="*/ 426 h 2901"/>
                <a:gd name="T8" fmla="*/ 4313 w 4694"/>
                <a:gd name="T9" fmla="*/ 312 h 2901"/>
                <a:gd name="T10" fmla="*/ 4097 w 4694"/>
                <a:gd name="T11" fmla="*/ 216 h 2901"/>
                <a:gd name="T12" fmla="*/ 3845 w 4694"/>
                <a:gd name="T13" fmla="*/ 120 h 2901"/>
                <a:gd name="T14" fmla="*/ 3551 w 4694"/>
                <a:gd name="T15" fmla="*/ 36 h 2901"/>
                <a:gd name="T16" fmla="*/ 3215 w 4694"/>
                <a:gd name="T17" fmla="*/ 0 h 2901"/>
                <a:gd name="T18" fmla="*/ 3551 w 4694"/>
                <a:gd name="T19" fmla="*/ 78 h 2901"/>
                <a:gd name="T20" fmla="*/ 3845 w 4694"/>
                <a:gd name="T21" fmla="*/ 162 h 2901"/>
                <a:gd name="T22" fmla="*/ 4097 w 4694"/>
                <a:gd name="T23" fmla="*/ 258 h 2901"/>
                <a:gd name="T24" fmla="*/ 4301 w 4694"/>
                <a:gd name="T25" fmla="*/ 366 h 2901"/>
                <a:gd name="T26" fmla="*/ 4457 w 4694"/>
                <a:gd name="T27" fmla="*/ 480 h 2901"/>
                <a:gd name="T28" fmla="*/ 4565 w 4694"/>
                <a:gd name="T29" fmla="*/ 605 h 2901"/>
                <a:gd name="T30" fmla="*/ 4625 w 4694"/>
                <a:gd name="T31" fmla="*/ 737 h 2901"/>
                <a:gd name="T32" fmla="*/ 4625 w 4694"/>
                <a:gd name="T33" fmla="*/ 875 h 2901"/>
                <a:gd name="T34" fmla="*/ 4583 w 4694"/>
                <a:gd name="T35" fmla="*/ 1001 h 2901"/>
                <a:gd name="T36" fmla="*/ 4504 w 4694"/>
                <a:gd name="T37" fmla="*/ 1127 h 2901"/>
                <a:gd name="T38" fmla="*/ 4385 w 4694"/>
                <a:gd name="T39" fmla="*/ 1259 h 2901"/>
                <a:gd name="T40" fmla="*/ 4228 w 4694"/>
                <a:gd name="T41" fmla="*/ 1385 h 2901"/>
                <a:gd name="T42" fmla="*/ 4037 w 4694"/>
                <a:gd name="T43" fmla="*/ 1517 h 2901"/>
                <a:gd name="T44" fmla="*/ 3815 w 4694"/>
                <a:gd name="T45" fmla="*/ 1648 h 2901"/>
                <a:gd name="T46" fmla="*/ 3557 w 4694"/>
                <a:gd name="T47" fmla="*/ 1774 h 2901"/>
                <a:gd name="T48" fmla="*/ 3269 w 4694"/>
                <a:gd name="T49" fmla="*/ 1906 h 2901"/>
                <a:gd name="T50" fmla="*/ 2951 w 4694"/>
                <a:gd name="T51" fmla="*/ 2032 h 2901"/>
                <a:gd name="T52" fmla="*/ 2603 w 4694"/>
                <a:gd name="T53" fmla="*/ 2164 h 2901"/>
                <a:gd name="T54" fmla="*/ 2231 w 4694"/>
                <a:gd name="T55" fmla="*/ 2284 h 2901"/>
                <a:gd name="T56" fmla="*/ 1830 w 4694"/>
                <a:gd name="T57" fmla="*/ 2410 h 2901"/>
                <a:gd name="T58" fmla="*/ 1403 w 4694"/>
                <a:gd name="T59" fmla="*/ 2530 h 2901"/>
                <a:gd name="T60" fmla="*/ 486 w 4694"/>
                <a:gd name="T61" fmla="*/ 2757 h 2901"/>
                <a:gd name="T62" fmla="*/ 0 w 4694"/>
                <a:gd name="T63" fmla="*/ 2901 h 2901"/>
                <a:gd name="T64" fmla="*/ 972 w 4694"/>
                <a:gd name="T65" fmla="*/ 2674 h 2901"/>
                <a:gd name="T66" fmla="*/ 1643 w 4694"/>
                <a:gd name="T67" fmla="*/ 2494 h 2901"/>
                <a:gd name="T68" fmla="*/ 2064 w 4694"/>
                <a:gd name="T69" fmla="*/ 2374 h 2901"/>
                <a:gd name="T70" fmla="*/ 2459 w 4694"/>
                <a:gd name="T71" fmla="*/ 2248 h 2901"/>
                <a:gd name="T72" fmla="*/ 2825 w 4694"/>
                <a:gd name="T73" fmla="*/ 2116 h 2901"/>
                <a:gd name="T74" fmla="*/ 3161 w 4694"/>
                <a:gd name="T75" fmla="*/ 1984 h 2901"/>
                <a:gd name="T76" fmla="*/ 3473 w 4694"/>
                <a:gd name="T77" fmla="*/ 1858 h 2901"/>
                <a:gd name="T78" fmla="*/ 3749 w 4694"/>
                <a:gd name="T79" fmla="*/ 1720 h 2901"/>
                <a:gd name="T80" fmla="*/ 3995 w 4694"/>
                <a:gd name="T81" fmla="*/ 1589 h 2901"/>
                <a:gd name="T82" fmla="*/ 4204 w 4694"/>
                <a:gd name="T83" fmla="*/ 1457 h 2901"/>
                <a:gd name="T84" fmla="*/ 4385 w 4694"/>
                <a:gd name="T85" fmla="*/ 1325 h 2901"/>
                <a:gd name="T86" fmla="*/ 4522 w 4694"/>
                <a:gd name="T87" fmla="*/ 1193 h 2901"/>
                <a:gd name="T88" fmla="*/ 4625 w 4694"/>
                <a:gd name="T89" fmla="*/ 1061 h 2901"/>
                <a:gd name="T90" fmla="*/ 4685 w 4694"/>
                <a:gd name="T91" fmla="*/ 935 h 2901"/>
                <a:gd name="T92" fmla="*/ 4703 w 4694"/>
                <a:gd name="T93" fmla="*/ 869 h 29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9" name="Freeform 10"/>
            <p:cNvSpPr>
              <a:spLocks/>
            </p:cNvSpPr>
            <p:nvPr/>
          </p:nvSpPr>
          <p:spPr bwMode="hidden">
            <a:xfrm>
              <a:off x="0" y="0"/>
              <a:ext cx="3773" cy="2356"/>
            </a:xfrm>
            <a:custGeom>
              <a:avLst/>
              <a:gdLst>
                <a:gd name="T0" fmla="*/ 3773 w 3761"/>
                <a:gd name="T1" fmla="*/ 719 h 2356"/>
                <a:gd name="T2" fmla="*/ 3743 w 3761"/>
                <a:gd name="T3" fmla="*/ 599 h 2356"/>
                <a:gd name="T4" fmla="*/ 3665 w 3761"/>
                <a:gd name="T5" fmla="*/ 486 h 2356"/>
                <a:gd name="T6" fmla="*/ 3533 w 3761"/>
                <a:gd name="T7" fmla="*/ 378 h 2356"/>
                <a:gd name="T8" fmla="*/ 3359 w 3761"/>
                <a:gd name="T9" fmla="*/ 282 h 2356"/>
                <a:gd name="T10" fmla="*/ 3137 w 3761"/>
                <a:gd name="T11" fmla="*/ 192 h 2356"/>
                <a:gd name="T12" fmla="*/ 2873 w 3761"/>
                <a:gd name="T13" fmla="*/ 108 h 2356"/>
                <a:gd name="T14" fmla="*/ 2567 w 3761"/>
                <a:gd name="T15" fmla="*/ 36 h 2356"/>
                <a:gd name="T16" fmla="*/ 2237 w 3761"/>
                <a:gd name="T17" fmla="*/ 0 h 2356"/>
                <a:gd name="T18" fmla="*/ 2585 w 3761"/>
                <a:gd name="T19" fmla="*/ 72 h 2356"/>
                <a:gd name="T20" fmla="*/ 2885 w 3761"/>
                <a:gd name="T21" fmla="*/ 150 h 2356"/>
                <a:gd name="T22" fmla="*/ 3149 w 3761"/>
                <a:gd name="T23" fmla="*/ 234 h 2356"/>
                <a:gd name="T24" fmla="*/ 3359 w 3761"/>
                <a:gd name="T25" fmla="*/ 330 h 2356"/>
                <a:gd name="T26" fmla="*/ 3527 w 3761"/>
                <a:gd name="T27" fmla="*/ 432 h 2356"/>
                <a:gd name="T28" fmla="*/ 3635 w 3761"/>
                <a:gd name="T29" fmla="*/ 545 h 2356"/>
                <a:gd name="T30" fmla="*/ 3695 w 3761"/>
                <a:gd name="T31" fmla="*/ 665 h 2356"/>
                <a:gd name="T32" fmla="*/ 3701 w 3761"/>
                <a:gd name="T33" fmla="*/ 791 h 2356"/>
                <a:gd name="T34" fmla="*/ 3665 w 3761"/>
                <a:gd name="T35" fmla="*/ 887 h 2356"/>
                <a:gd name="T36" fmla="*/ 3604 w 3761"/>
                <a:gd name="T37" fmla="*/ 989 h 2356"/>
                <a:gd name="T38" fmla="*/ 3509 w 3761"/>
                <a:gd name="T39" fmla="*/ 1091 h 2356"/>
                <a:gd name="T40" fmla="*/ 3383 w 3761"/>
                <a:gd name="T41" fmla="*/ 1187 h 2356"/>
                <a:gd name="T42" fmla="*/ 3233 w 3761"/>
                <a:gd name="T43" fmla="*/ 1289 h 2356"/>
                <a:gd name="T44" fmla="*/ 3053 w 3761"/>
                <a:gd name="T45" fmla="*/ 1391 h 2356"/>
                <a:gd name="T46" fmla="*/ 2843 w 3761"/>
                <a:gd name="T47" fmla="*/ 1493 h 2356"/>
                <a:gd name="T48" fmla="*/ 2615 w 3761"/>
                <a:gd name="T49" fmla="*/ 1589 h 2356"/>
                <a:gd name="T50" fmla="*/ 2082 w 3761"/>
                <a:gd name="T51" fmla="*/ 1786 h 2356"/>
                <a:gd name="T52" fmla="*/ 1464 w 3761"/>
                <a:gd name="T53" fmla="*/ 1972 h 2356"/>
                <a:gd name="T54" fmla="*/ 767 w 3761"/>
                <a:gd name="T55" fmla="*/ 2158 h 2356"/>
                <a:gd name="T56" fmla="*/ 0 w 3761"/>
                <a:gd name="T57" fmla="*/ 2326 h 2356"/>
                <a:gd name="T58" fmla="*/ 402 w 3761"/>
                <a:gd name="T59" fmla="*/ 2272 h 2356"/>
                <a:gd name="T60" fmla="*/ 1146 w 3761"/>
                <a:gd name="T61" fmla="*/ 2092 h 2356"/>
                <a:gd name="T62" fmla="*/ 1818 w 3761"/>
                <a:gd name="T63" fmla="*/ 1900 h 2356"/>
                <a:gd name="T64" fmla="*/ 2400 w 3761"/>
                <a:gd name="T65" fmla="*/ 1702 h 2356"/>
                <a:gd name="T66" fmla="*/ 2657 w 3761"/>
                <a:gd name="T67" fmla="*/ 1607 h 2356"/>
                <a:gd name="T68" fmla="*/ 2891 w 3761"/>
                <a:gd name="T69" fmla="*/ 1505 h 2356"/>
                <a:gd name="T70" fmla="*/ 3101 w 3761"/>
                <a:gd name="T71" fmla="*/ 1403 h 2356"/>
                <a:gd name="T72" fmla="*/ 3287 w 3761"/>
                <a:gd name="T73" fmla="*/ 1301 h 2356"/>
                <a:gd name="T74" fmla="*/ 3443 w 3761"/>
                <a:gd name="T75" fmla="*/ 1193 h 2356"/>
                <a:gd name="T76" fmla="*/ 3569 w 3761"/>
                <a:gd name="T77" fmla="*/ 1091 h 2356"/>
                <a:gd name="T78" fmla="*/ 3665 w 3761"/>
                <a:gd name="T79" fmla="*/ 989 h 2356"/>
                <a:gd name="T80" fmla="*/ 3731 w 3761"/>
                <a:gd name="T81" fmla="*/ 887 h 2356"/>
                <a:gd name="T82" fmla="*/ 3767 w 3761"/>
                <a:gd name="T83" fmla="*/ 785 h 23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0" name="Freeform 11"/>
            <p:cNvSpPr>
              <a:spLocks/>
            </p:cNvSpPr>
            <p:nvPr/>
          </p:nvSpPr>
          <p:spPr bwMode="hidden">
            <a:xfrm>
              <a:off x="0" y="0"/>
              <a:ext cx="2933" cy="1846"/>
            </a:xfrm>
            <a:custGeom>
              <a:avLst/>
              <a:gdLst>
                <a:gd name="T0" fmla="*/ 2933 w 2924"/>
                <a:gd name="T1" fmla="*/ 647 h 1846"/>
                <a:gd name="T2" fmla="*/ 2885 w 2924"/>
                <a:gd name="T3" fmla="*/ 528 h 1846"/>
                <a:gd name="T4" fmla="*/ 2758 w 2924"/>
                <a:gd name="T5" fmla="*/ 414 h 1846"/>
                <a:gd name="T6" fmla="*/ 2567 w 2924"/>
                <a:gd name="T7" fmla="*/ 318 h 1846"/>
                <a:gd name="T8" fmla="*/ 2309 w 2924"/>
                <a:gd name="T9" fmla="*/ 228 h 1846"/>
                <a:gd name="T10" fmla="*/ 1991 w 2924"/>
                <a:gd name="T11" fmla="*/ 150 h 1846"/>
                <a:gd name="T12" fmla="*/ 1613 w 2924"/>
                <a:gd name="T13" fmla="*/ 78 h 1846"/>
                <a:gd name="T14" fmla="*/ 1182 w 2924"/>
                <a:gd name="T15" fmla="*/ 24 h 1846"/>
                <a:gd name="T16" fmla="*/ 696 w 2924"/>
                <a:gd name="T17" fmla="*/ 0 h 1846"/>
                <a:gd name="T18" fmla="*/ 1194 w 2924"/>
                <a:gd name="T19" fmla="*/ 48 h 1846"/>
                <a:gd name="T20" fmla="*/ 1631 w 2924"/>
                <a:gd name="T21" fmla="*/ 108 h 1846"/>
                <a:gd name="T22" fmla="*/ 2015 w 2924"/>
                <a:gd name="T23" fmla="*/ 180 h 1846"/>
                <a:gd name="T24" fmla="*/ 2333 w 2924"/>
                <a:gd name="T25" fmla="*/ 264 h 1846"/>
                <a:gd name="T26" fmla="*/ 2579 w 2924"/>
                <a:gd name="T27" fmla="*/ 360 h 1846"/>
                <a:gd name="T28" fmla="*/ 2758 w 2924"/>
                <a:gd name="T29" fmla="*/ 468 h 1846"/>
                <a:gd name="T30" fmla="*/ 2855 w 2924"/>
                <a:gd name="T31" fmla="*/ 587 h 1846"/>
                <a:gd name="T32" fmla="*/ 2873 w 2924"/>
                <a:gd name="T33" fmla="*/ 713 h 1846"/>
                <a:gd name="T34" fmla="*/ 2849 w 2924"/>
                <a:gd name="T35" fmla="*/ 785 h 1846"/>
                <a:gd name="T36" fmla="*/ 2801 w 2924"/>
                <a:gd name="T37" fmla="*/ 857 h 1846"/>
                <a:gd name="T38" fmla="*/ 2633 w 2924"/>
                <a:gd name="T39" fmla="*/ 1001 h 1846"/>
                <a:gd name="T40" fmla="*/ 2375 w 2924"/>
                <a:gd name="T41" fmla="*/ 1145 h 1846"/>
                <a:gd name="T42" fmla="*/ 2039 w 2924"/>
                <a:gd name="T43" fmla="*/ 1289 h 1846"/>
                <a:gd name="T44" fmla="*/ 1631 w 2924"/>
                <a:gd name="T45" fmla="*/ 1433 h 1846"/>
                <a:gd name="T46" fmla="*/ 1146 w 2924"/>
                <a:gd name="T47" fmla="*/ 1571 h 1846"/>
                <a:gd name="T48" fmla="*/ 606 w 2924"/>
                <a:gd name="T49" fmla="*/ 1702 h 1846"/>
                <a:gd name="T50" fmla="*/ 0 w 2924"/>
                <a:gd name="T51" fmla="*/ 1828 h 1846"/>
                <a:gd name="T52" fmla="*/ 312 w 2924"/>
                <a:gd name="T53" fmla="*/ 1780 h 1846"/>
                <a:gd name="T54" fmla="*/ 900 w 2924"/>
                <a:gd name="T55" fmla="*/ 1648 h 1846"/>
                <a:gd name="T56" fmla="*/ 1421 w 2924"/>
                <a:gd name="T57" fmla="*/ 1511 h 1846"/>
                <a:gd name="T58" fmla="*/ 1877 w 2924"/>
                <a:gd name="T59" fmla="*/ 1367 h 1846"/>
                <a:gd name="T60" fmla="*/ 2261 w 2924"/>
                <a:gd name="T61" fmla="*/ 1223 h 1846"/>
                <a:gd name="T62" fmla="*/ 2567 w 2924"/>
                <a:gd name="T63" fmla="*/ 1079 h 1846"/>
                <a:gd name="T64" fmla="*/ 2783 w 2924"/>
                <a:gd name="T65" fmla="*/ 929 h 1846"/>
                <a:gd name="T66" fmla="*/ 2885 w 2924"/>
                <a:gd name="T67" fmla="*/ 815 h 1846"/>
                <a:gd name="T68" fmla="*/ 2921 w 2924"/>
                <a:gd name="T69" fmla="*/ 743 h 1846"/>
                <a:gd name="T70" fmla="*/ 2933 w 2924"/>
                <a:gd name="T71" fmla="*/ 707 h 18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1" name="Freeform 12"/>
            <p:cNvSpPr>
              <a:spLocks/>
            </p:cNvSpPr>
            <p:nvPr/>
          </p:nvSpPr>
          <p:spPr bwMode="hidden">
            <a:xfrm>
              <a:off x="114" y="2847"/>
              <a:ext cx="1493" cy="204"/>
            </a:xfrm>
            <a:custGeom>
              <a:avLst/>
              <a:gdLst>
                <a:gd name="T0" fmla="*/ 1404 w 1488"/>
                <a:gd name="T1" fmla="*/ 204 h 204"/>
                <a:gd name="T2" fmla="*/ 0 w 1488"/>
                <a:gd name="T3" fmla="*/ 18 h 204"/>
                <a:gd name="T4" fmla="*/ 77 w 1488"/>
                <a:gd name="T5" fmla="*/ 0 h 204"/>
                <a:gd name="T6" fmla="*/ 1493 w 1488"/>
                <a:gd name="T7" fmla="*/ 186 h 204"/>
                <a:gd name="T8" fmla="*/ 1404 w 1488"/>
                <a:gd name="T9" fmla="*/ 204 h 204"/>
                <a:gd name="T10" fmla="*/ 1404 w 1488"/>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 h="204">
                  <a:moveTo>
                    <a:pt x="1399" y="204"/>
                  </a:moveTo>
                  <a:lnTo>
                    <a:pt x="0" y="18"/>
                  </a:lnTo>
                  <a:lnTo>
                    <a:pt x="77" y="0"/>
                  </a:lnTo>
                  <a:lnTo>
                    <a:pt x="1488" y="186"/>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2"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043"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grpSp>
          <p:nvGrpSpPr>
            <p:cNvPr id="1044" name="Group 15"/>
            <p:cNvGrpSpPr>
              <a:grpSpLocks/>
            </p:cNvGrpSpPr>
            <p:nvPr/>
          </p:nvGrpSpPr>
          <p:grpSpPr bwMode="auto">
            <a:xfrm>
              <a:off x="192" y="2284"/>
              <a:ext cx="1254" cy="923"/>
              <a:chOff x="192" y="2284"/>
              <a:chExt cx="1254" cy="923"/>
            </a:xfrm>
          </p:grpSpPr>
          <p:sp>
            <p:nvSpPr>
              <p:cNvPr id="1045"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6">
                    <a:moveTo>
                      <a:pt x="47" y="6"/>
                    </a:moveTo>
                    <a:lnTo>
                      <a:pt x="0" y="0"/>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6"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74 w 323"/>
                  <a:gd name="T13" fmla="*/ 18 h 162"/>
                  <a:gd name="T14" fmla="*/ 240 w 323"/>
                  <a:gd name="T15" fmla="*/ 54 h 162"/>
                  <a:gd name="T16" fmla="*/ 288 w 323"/>
                  <a:gd name="T17" fmla="*/ 90 h 162"/>
                  <a:gd name="T18" fmla="*/ 318 w 323"/>
                  <a:gd name="T19" fmla="*/ 114 h 162"/>
                  <a:gd name="T20" fmla="*/ 324 w 323"/>
                  <a:gd name="T21" fmla="*/ 126 h 162"/>
                  <a:gd name="T22" fmla="*/ 324 w 323"/>
                  <a:gd name="T23" fmla="*/ 126 h 162"/>
                  <a:gd name="T24" fmla="*/ 222 w 323"/>
                  <a:gd name="T25" fmla="*/ 162 h 162"/>
                  <a:gd name="T26" fmla="*/ 0 w 323"/>
                  <a:gd name="T27" fmla="*/ 24 h 162"/>
                  <a:gd name="T28" fmla="*/ 0 w 323"/>
                  <a:gd name="T29" fmla="*/ 24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221" y="162"/>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7" name="Freeform 18"/>
              <p:cNvSpPr>
                <a:spLocks noEditPoints="1"/>
              </p:cNvSpPr>
              <p:nvPr/>
            </p:nvSpPr>
            <p:spPr bwMode="hidden">
              <a:xfrm>
                <a:off x="192" y="2284"/>
                <a:ext cx="1254" cy="923"/>
              </a:xfrm>
              <a:custGeom>
                <a:avLst/>
                <a:gdLst>
                  <a:gd name="T0" fmla="*/ 1170 w 1250"/>
                  <a:gd name="T1" fmla="*/ 641 h 923"/>
                  <a:gd name="T2" fmla="*/ 1170 w 1250"/>
                  <a:gd name="T3" fmla="*/ 473 h 923"/>
                  <a:gd name="T4" fmla="*/ 1140 w 1250"/>
                  <a:gd name="T5" fmla="*/ 384 h 923"/>
                  <a:gd name="T6" fmla="*/ 1116 w 1250"/>
                  <a:gd name="T7" fmla="*/ 288 h 923"/>
                  <a:gd name="T8" fmla="*/ 1056 w 1250"/>
                  <a:gd name="T9" fmla="*/ 174 h 923"/>
                  <a:gd name="T10" fmla="*/ 984 w 1250"/>
                  <a:gd name="T11" fmla="*/ 96 h 923"/>
                  <a:gd name="T12" fmla="*/ 966 w 1250"/>
                  <a:gd name="T13" fmla="*/ 72 h 923"/>
                  <a:gd name="T14" fmla="*/ 894 w 1250"/>
                  <a:gd name="T15" fmla="*/ 18 h 923"/>
                  <a:gd name="T16" fmla="*/ 822 w 1250"/>
                  <a:gd name="T17" fmla="*/ 6 h 923"/>
                  <a:gd name="T18" fmla="*/ 714 w 1250"/>
                  <a:gd name="T19" fmla="*/ 24 h 923"/>
                  <a:gd name="T20" fmla="*/ 666 w 1250"/>
                  <a:gd name="T21" fmla="*/ 42 h 923"/>
                  <a:gd name="T22" fmla="*/ 570 w 1250"/>
                  <a:gd name="T23" fmla="*/ 120 h 923"/>
                  <a:gd name="T24" fmla="*/ 534 w 1250"/>
                  <a:gd name="T25" fmla="*/ 228 h 923"/>
                  <a:gd name="T26" fmla="*/ 511 w 1250"/>
                  <a:gd name="T27" fmla="*/ 348 h 923"/>
                  <a:gd name="T28" fmla="*/ 432 w 1250"/>
                  <a:gd name="T29" fmla="*/ 479 h 923"/>
                  <a:gd name="T30" fmla="*/ 414 w 1250"/>
                  <a:gd name="T31" fmla="*/ 539 h 923"/>
                  <a:gd name="T32" fmla="*/ 354 w 1250"/>
                  <a:gd name="T33" fmla="*/ 599 h 923"/>
                  <a:gd name="T34" fmla="*/ 306 w 1250"/>
                  <a:gd name="T35" fmla="*/ 629 h 923"/>
                  <a:gd name="T36" fmla="*/ 294 w 1250"/>
                  <a:gd name="T37" fmla="*/ 635 h 923"/>
                  <a:gd name="T38" fmla="*/ 258 w 1250"/>
                  <a:gd name="T39" fmla="*/ 677 h 923"/>
                  <a:gd name="T40" fmla="*/ 150 w 1250"/>
                  <a:gd name="T41" fmla="*/ 797 h 923"/>
                  <a:gd name="T42" fmla="*/ 54 w 1250"/>
                  <a:gd name="T43" fmla="*/ 839 h 923"/>
                  <a:gd name="T44" fmla="*/ 156 w 1250"/>
                  <a:gd name="T45" fmla="*/ 905 h 923"/>
                  <a:gd name="T46" fmla="*/ 241 w 1250"/>
                  <a:gd name="T47" fmla="*/ 869 h 923"/>
                  <a:gd name="T48" fmla="*/ 642 w 1250"/>
                  <a:gd name="T49" fmla="*/ 827 h 923"/>
                  <a:gd name="T50" fmla="*/ 702 w 1250"/>
                  <a:gd name="T51" fmla="*/ 725 h 923"/>
                  <a:gd name="T52" fmla="*/ 696 w 1250"/>
                  <a:gd name="T53" fmla="*/ 611 h 923"/>
                  <a:gd name="T54" fmla="*/ 780 w 1250"/>
                  <a:gd name="T55" fmla="*/ 551 h 923"/>
                  <a:gd name="T56" fmla="*/ 882 w 1250"/>
                  <a:gd name="T57" fmla="*/ 449 h 923"/>
                  <a:gd name="T58" fmla="*/ 912 w 1250"/>
                  <a:gd name="T59" fmla="*/ 414 h 923"/>
                  <a:gd name="T60" fmla="*/ 978 w 1250"/>
                  <a:gd name="T61" fmla="*/ 318 h 923"/>
                  <a:gd name="T62" fmla="*/ 1026 w 1250"/>
                  <a:gd name="T63" fmla="*/ 336 h 923"/>
                  <a:gd name="T64" fmla="*/ 1122 w 1250"/>
                  <a:gd name="T65" fmla="*/ 617 h 923"/>
                  <a:gd name="T66" fmla="*/ 1116 w 1250"/>
                  <a:gd name="T67" fmla="*/ 689 h 923"/>
                  <a:gd name="T68" fmla="*/ 1152 w 1250"/>
                  <a:gd name="T69" fmla="*/ 749 h 923"/>
                  <a:gd name="T70" fmla="*/ 1206 w 1250"/>
                  <a:gd name="T71" fmla="*/ 713 h 923"/>
                  <a:gd name="T72" fmla="*/ 1242 w 1250"/>
                  <a:gd name="T73" fmla="*/ 749 h 923"/>
                  <a:gd name="T74" fmla="*/ 1254 w 1250"/>
                  <a:gd name="T75" fmla="*/ 743 h 923"/>
                  <a:gd name="T76" fmla="*/ 696 w 1250"/>
                  <a:gd name="T77" fmla="*/ 264 h 923"/>
                  <a:gd name="T78" fmla="*/ 787 w 1250"/>
                  <a:gd name="T79" fmla="*/ 372 h 923"/>
                  <a:gd name="T80" fmla="*/ 768 w 1250"/>
                  <a:gd name="T81" fmla="*/ 443 h 923"/>
                  <a:gd name="T82" fmla="*/ 708 w 1250"/>
                  <a:gd name="T83" fmla="*/ 515 h 923"/>
                  <a:gd name="T84" fmla="*/ 660 w 1250"/>
                  <a:gd name="T85" fmla="*/ 569 h 923"/>
                  <a:gd name="T86" fmla="*/ 618 w 1250"/>
                  <a:gd name="T87" fmla="*/ 593 h 923"/>
                  <a:gd name="T88" fmla="*/ 576 w 1250"/>
                  <a:gd name="T89" fmla="*/ 617 h 923"/>
                  <a:gd name="T90" fmla="*/ 564 w 1250"/>
                  <a:gd name="T91" fmla="*/ 707 h 923"/>
                  <a:gd name="T92" fmla="*/ 354 w 1250"/>
                  <a:gd name="T93" fmla="*/ 755 h 923"/>
                  <a:gd name="T94" fmla="*/ 390 w 1250"/>
                  <a:gd name="T95" fmla="*/ 641 h 923"/>
                  <a:gd name="T96" fmla="*/ 426 w 1250"/>
                  <a:gd name="T97" fmla="*/ 647 h 923"/>
                  <a:gd name="T98" fmla="*/ 444 w 1250"/>
                  <a:gd name="T99" fmla="*/ 617 h 923"/>
                  <a:gd name="T100" fmla="*/ 570 w 1250"/>
                  <a:gd name="T101" fmla="*/ 515 h 923"/>
                  <a:gd name="T102" fmla="*/ 618 w 1250"/>
                  <a:gd name="T103" fmla="*/ 473 h 923"/>
                  <a:gd name="T104" fmla="*/ 642 w 1250"/>
                  <a:gd name="T105" fmla="*/ 396 h 923"/>
                  <a:gd name="T106" fmla="*/ 642 w 1250"/>
                  <a:gd name="T107" fmla="*/ 378 h 923"/>
                  <a:gd name="T108" fmla="*/ 666 w 1250"/>
                  <a:gd name="T109" fmla="*/ 270 h 923"/>
                  <a:gd name="T110" fmla="*/ 684 w 1250"/>
                  <a:gd name="T111" fmla="*/ 192 h 923"/>
                  <a:gd name="T112" fmla="*/ 696 w 1250"/>
                  <a:gd name="T113" fmla="*/ 264 h 923"/>
                  <a:gd name="T114" fmla="*/ 534 w 1250"/>
                  <a:gd name="T115" fmla="*/ 455 h 923"/>
                  <a:gd name="T116" fmla="*/ 636 w 1250"/>
                  <a:gd name="T117" fmla="*/ 803 h 9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0" h="923">
                    <a:moveTo>
                      <a:pt x="1244" y="713"/>
                    </a:moveTo>
                    <a:lnTo>
                      <a:pt x="1214" y="68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353" y="599"/>
                    </a:lnTo>
                    <a:lnTo>
                      <a:pt x="347" y="599"/>
                    </a:lnTo>
                    <a:lnTo>
                      <a:pt x="341" y="599"/>
                    </a:lnTo>
                    <a:lnTo>
                      <a:pt x="335" y="611"/>
                    </a:lnTo>
                    <a:lnTo>
                      <a:pt x="311" y="629"/>
                    </a:lnTo>
                    <a:lnTo>
                      <a:pt x="305" y="629"/>
                    </a:lnTo>
                    <a:lnTo>
                      <a:pt x="299" y="629"/>
                    </a:lnTo>
                    <a:lnTo>
                      <a:pt x="299" y="635"/>
                    </a:lnTo>
                    <a:lnTo>
                      <a:pt x="293" y="635"/>
                    </a:lnTo>
                    <a:lnTo>
                      <a:pt x="257" y="659"/>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700" y="725"/>
                    </a:lnTo>
                    <a:lnTo>
                      <a:pt x="658" y="719"/>
                    </a:lnTo>
                    <a:lnTo>
                      <a:pt x="664" y="653"/>
                    </a:lnTo>
                    <a:lnTo>
                      <a:pt x="670" y="623"/>
                    </a:lnTo>
                    <a:lnTo>
                      <a:pt x="694" y="611"/>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close/>
                    <a:moveTo>
                      <a:pt x="694" y="264"/>
                    </a:moveTo>
                    <a:lnTo>
                      <a:pt x="700" y="276"/>
                    </a:lnTo>
                    <a:lnTo>
                      <a:pt x="712" y="288"/>
                    </a:lnTo>
                    <a:lnTo>
                      <a:pt x="742" y="330"/>
                    </a:lnTo>
                    <a:lnTo>
                      <a:pt x="778" y="360"/>
                    </a:lnTo>
                    <a:lnTo>
                      <a:pt x="784" y="372"/>
                    </a:lnTo>
                    <a:lnTo>
                      <a:pt x="790" y="378"/>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2" y="569"/>
                    </a:lnTo>
                    <a:lnTo>
                      <a:pt x="652" y="575"/>
                    </a:lnTo>
                    <a:lnTo>
                      <a:pt x="640" y="581"/>
                    </a:lnTo>
                    <a:lnTo>
                      <a:pt x="616" y="593"/>
                    </a:lnTo>
                    <a:lnTo>
                      <a:pt x="604" y="599"/>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close/>
                    <a:moveTo>
                      <a:pt x="532" y="455"/>
                    </a:moveTo>
                    <a:lnTo>
                      <a:pt x="527" y="461"/>
                    </a:lnTo>
                    <a:lnTo>
                      <a:pt x="532" y="449"/>
                    </a:lnTo>
                    <a:lnTo>
                      <a:pt x="532" y="455"/>
                    </a:lnTo>
                    <a:close/>
                    <a:moveTo>
                      <a:pt x="634" y="803"/>
                    </a:move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8"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78">
                    <a:moveTo>
                      <a:pt x="12" y="72"/>
                    </a:moveTo>
                    <a:lnTo>
                      <a:pt x="18" y="60"/>
                    </a:lnTo>
                    <a:lnTo>
                      <a:pt x="24" y="54"/>
                    </a:lnTo>
                    <a:lnTo>
                      <a:pt x="47" y="0"/>
                    </a:lnTo>
                    <a:lnTo>
                      <a:pt x="0" y="78"/>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9"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0"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1"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2"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3"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4" name="Freeform 25"/>
              <p:cNvSpPr>
                <a:spLocks/>
              </p:cNvSpPr>
              <p:nvPr/>
            </p:nvSpPr>
            <p:spPr bwMode="hidden">
              <a:xfrm>
                <a:off x="737" y="2763"/>
                <a:ext cx="73" cy="54"/>
              </a:xfrm>
              <a:custGeom>
                <a:avLst/>
                <a:gdLst>
                  <a:gd name="T0" fmla="*/ 24 w 72"/>
                  <a:gd name="T1" fmla="*/ 36 h 54"/>
                  <a:gd name="T2" fmla="*/ 49 w 72"/>
                  <a:gd name="T3" fmla="*/ 24 h 54"/>
                  <a:gd name="T4" fmla="*/ 61 w 72"/>
                  <a:gd name="T5" fmla="*/ 12 h 54"/>
                  <a:gd name="T6" fmla="*/ 67 w 72"/>
                  <a:gd name="T7" fmla="*/ 6 h 54"/>
                  <a:gd name="T8" fmla="*/ 73 w 72"/>
                  <a:gd name="T9" fmla="*/ 0 h 54"/>
                  <a:gd name="T10" fmla="*/ 43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5"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54">
                    <a:moveTo>
                      <a:pt x="12" y="0"/>
                    </a:moveTo>
                    <a:lnTo>
                      <a:pt x="0" y="12"/>
                    </a:lnTo>
                    <a:lnTo>
                      <a:pt x="0" y="18"/>
                    </a:lnTo>
                    <a:lnTo>
                      <a:pt x="6" y="54"/>
                    </a:lnTo>
                    <a:lnTo>
                      <a:pt x="12" y="36"/>
                    </a:lnTo>
                    <a:lnTo>
                      <a:pt x="12" y="18"/>
                    </a:lnTo>
                    <a:lnTo>
                      <a:pt x="12" y="6"/>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6"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72">
                    <a:moveTo>
                      <a:pt x="48" y="6"/>
                    </a:moveTo>
                    <a:lnTo>
                      <a:pt x="48" y="6"/>
                    </a:lnTo>
                    <a:lnTo>
                      <a:pt x="6" y="0"/>
                    </a:lnTo>
                    <a:lnTo>
                      <a:pt x="42" y="12"/>
                    </a:lnTo>
                    <a:lnTo>
                      <a:pt x="0" y="72"/>
                    </a:lnTo>
                    <a:lnTo>
                      <a:pt x="18" y="54"/>
                    </a:lnTo>
                    <a:lnTo>
                      <a:pt x="18" y="6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7" name="Freeform 28"/>
              <p:cNvSpPr>
                <a:spLocks/>
              </p:cNvSpPr>
              <p:nvPr/>
            </p:nvSpPr>
            <p:spPr bwMode="hidden">
              <a:xfrm>
                <a:off x="437" y="3027"/>
                <a:ext cx="288" cy="84"/>
              </a:xfrm>
              <a:custGeom>
                <a:avLst/>
                <a:gdLst>
                  <a:gd name="T0" fmla="*/ 288 w 287"/>
                  <a:gd name="T1" fmla="*/ 0 h 84"/>
                  <a:gd name="T2" fmla="*/ 0 w 287"/>
                  <a:gd name="T3" fmla="*/ 84 h 84"/>
                  <a:gd name="T4" fmla="*/ 169 w 287"/>
                  <a:gd name="T5" fmla="*/ 36 h 84"/>
                  <a:gd name="T6" fmla="*/ 114 w 287"/>
                  <a:gd name="T7" fmla="*/ 60 h 84"/>
                  <a:gd name="T8" fmla="*/ 277 w 287"/>
                  <a:gd name="T9" fmla="*/ 18 h 84"/>
                  <a:gd name="T10" fmla="*/ 288 w 287"/>
                  <a:gd name="T11" fmla="*/ 0 h 84"/>
                  <a:gd name="T12" fmla="*/ 288 w 287"/>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7" h="84">
                    <a:moveTo>
                      <a:pt x="287" y="0"/>
                    </a:moveTo>
                    <a:lnTo>
                      <a:pt x="0" y="84"/>
                    </a:lnTo>
                    <a:lnTo>
                      <a:pt x="168" y="36"/>
                    </a:lnTo>
                    <a:lnTo>
                      <a:pt x="114" y="60"/>
                    </a:lnTo>
                    <a:lnTo>
                      <a:pt x="276" y="18"/>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8"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 h="108">
                    <a:moveTo>
                      <a:pt x="6" y="0"/>
                    </a:moveTo>
                    <a:lnTo>
                      <a:pt x="66" y="6"/>
                    </a:lnTo>
                    <a:lnTo>
                      <a:pt x="0" y="84"/>
                    </a:lnTo>
                    <a:lnTo>
                      <a:pt x="54" y="24"/>
                    </a:lnTo>
                    <a:lnTo>
                      <a:pt x="6" y="108"/>
                    </a:lnTo>
                    <a:lnTo>
                      <a:pt x="66" y="6"/>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9"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0"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 h="30">
                    <a:moveTo>
                      <a:pt x="66" y="6"/>
                    </a:moveTo>
                    <a:lnTo>
                      <a:pt x="0" y="0"/>
                    </a:lnTo>
                    <a:lnTo>
                      <a:pt x="54" y="6"/>
                    </a:lnTo>
                    <a:lnTo>
                      <a:pt x="18" y="18"/>
                    </a:lnTo>
                    <a:lnTo>
                      <a:pt x="60" y="12"/>
                    </a:lnTo>
                    <a:lnTo>
                      <a:pt x="60" y="30"/>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1"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60">
                    <a:moveTo>
                      <a:pt x="0" y="24"/>
                    </a:moveTo>
                    <a:lnTo>
                      <a:pt x="12" y="24"/>
                    </a:lnTo>
                    <a:lnTo>
                      <a:pt x="12" y="60"/>
                    </a:lnTo>
                    <a:lnTo>
                      <a:pt x="18" y="18"/>
                    </a:lnTo>
                    <a:lnTo>
                      <a:pt x="18" y="0"/>
                    </a:lnTo>
                    <a:lnTo>
                      <a:pt x="12" y="18"/>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2"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8">
                    <a:moveTo>
                      <a:pt x="6" y="0"/>
                    </a:moveTo>
                    <a:lnTo>
                      <a:pt x="0" y="18"/>
                    </a:lnTo>
                    <a:lnTo>
                      <a:pt x="6" y="12"/>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3"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12" y="0"/>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4"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65"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66"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67"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 h="79">
                    <a:moveTo>
                      <a:pt x="0" y="22"/>
                    </a:moveTo>
                    <a:lnTo>
                      <a:pt x="64" y="79"/>
                    </a:lnTo>
                    <a:lnTo>
                      <a:pt x="60" y="0"/>
                    </a:lnTo>
                    <a:lnTo>
                      <a:pt x="0" y="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68" name="Freeform 39"/>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69" name="Freeform 40"/>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11305" name="Rectangle 41"/>
          <p:cNvSpPr>
            <a:spLocks noGrp="1" noChangeArrowheads="1"/>
          </p:cNvSpPr>
          <p:nvPr>
            <p:ph type="title"/>
          </p:nvPr>
        </p:nvSpPr>
        <p:spPr bwMode="auto">
          <a:xfrm>
            <a:off x="457200" y="158750"/>
            <a:ext cx="8229600" cy="125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fr-FR" smtClean="0"/>
              <a:t>Click to edit Master title style</a:t>
            </a:r>
          </a:p>
        </p:txBody>
      </p:sp>
      <p:sp>
        <p:nvSpPr>
          <p:cNvPr id="11306" name="Rectangle 4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p>
        </p:txBody>
      </p:sp>
      <p:sp>
        <p:nvSpPr>
          <p:cNvPr id="11307" name="Rectangle 43"/>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00000"/>
                  </a:outerShdw>
                </a:effectLst>
              </a:defRPr>
            </a:lvl1pPr>
          </a:lstStyle>
          <a:p>
            <a:pPr>
              <a:defRPr/>
            </a:pPr>
            <a:endParaRPr lang="fr-FR"/>
          </a:p>
        </p:txBody>
      </p:sp>
      <p:sp>
        <p:nvSpPr>
          <p:cNvPr id="11308" name="Rectangle 4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00000"/>
                  </a:outerShdw>
                </a:effectLst>
              </a:defRPr>
            </a:lvl1pPr>
          </a:lstStyle>
          <a:p>
            <a:pPr>
              <a:defRPr/>
            </a:pPr>
            <a:endParaRPr lang="fr-FR"/>
          </a:p>
        </p:txBody>
      </p:sp>
      <p:sp>
        <p:nvSpPr>
          <p:cNvPr id="11309" name="Rectangle 45"/>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000000"/>
                  </a:outerShdw>
                </a:effectLst>
              </a:defRPr>
            </a:lvl1pPr>
          </a:lstStyle>
          <a:p>
            <a:pPr>
              <a:defRPr/>
            </a:pPr>
            <a:fld id="{B854B4B1-98A4-4DC1-88C4-8FFF6606B7CF}" type="slidenum">
              <a:rPr lang="fr-FR"/>
              <a:pPr>
                <a:defRPr/>
              </a:pPr>
              <a:t>‹#›</a:t>
            </a:fld>
            <a:endParaRPr lang="fr-FR"/>
          </a:p>
        </p:txBody>
      </p:sp>
    </p:spTree>
  </p:cSld>
  <p:clrMap bg1="dk2" tx1="lt1" bg2="dk1" tx2="lt2" accent1="accent1" accent2="accent2" accent3="accent3" accent4="accent4" accent5="accent5" accent6="accent6" hlink="hlink" folHlink="folHlink"/>
  <p:sldLayoutIdLst>
    <p:sldLayoutId id="2147483678"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5"/>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itchFamily="2" charset="2"/>
        <a:buBlip>
          <a:blip r:embed="rId15"/>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692151"/>
            <a:ext cx="7772400" cy="648617"/>
          </a:xfrm>
        </p:spPr>
        <p:txBody>
          <a:bodyPr/>
          <a:lstStyle/>
          <a:p>
            <a:pPr eaLnBrk="1" hangingPunct="1">
              <a:defRPr/>
            </a:pPr>
            <a:r>
              <a:rPr lang="en-GB" b="1" dirty="0" smtClean="0">
                <a:ln>
                  <a:solidFill>
                    <a:srgbClr val="0070C0"/>
                  </a:solidFill>
                </a:ln>
                <a:solidFill>
                  <a:schemeClr val="tx1"/>
                </a:solidFill>
                <a:effectLst>
                  <a:glow rad="127000">
                    <a:srgbClr val="002060"/>
                  </a:glow>
                  <a:outerShdw blurRad="38100" dist="38100" dir="2700000" algn="tl">
                    <a:srgbClr val="000000"/>
                  </a:outerShdw>
                </a:effectLst>
              </a:rPr>
              <a:t>A Glimpse Behind the Veil</a:t>
            </a:r>
          </a:p>
        </p:txBody>
      </p:sp>
      <p:sp>
        <p:nvSpPr>
          <p:cNvPr id="2051" name="Rectangle 3"/>
          <p:cNvSpPr>
            <a:spLocks noGrp="1" noChangeArrowheads="1"/>
          </p:cNvSpPr>
          <p:nvPr>
            <p:ph type="subTitle" idx="1"/>
          </p:nvPr>
        </p:nvSpPr>
        <p:spPr>
          <a:xfrm>
            <a:off x="1371600" y="1340768"/>
            <a:ext cx="6400800" cy="576064"/>
          </a:xfrm>
        </p:spPr>
        <p:txBody>
          <a:bodyPr/>
          <a:lstStyle/>
          <a:p>
            <a:pPr eaLnBrk="1" hangingPunct="1">
              <a:defRPr/>
            </a:pPr>
            <a:r>
              <a:rPr lang="en-GB" b="1" dirty="0" smtClean="0">
                <a:ln>
                  <a:solidFill>
                    <a:schemeClr val="accent5">
                      <a:lumMod val="25000"/>
                    </a:schemeClr>
                  </a:solidFill>
                </a:ln>
                <a:effectLst>
                  <a:glow rad="127000">
                    <a:srgbClr val="7030A0"/>
                  </a:glow>
                  <a:outerShdw blurRad="38100" dist="38100" dir="2700000" algn="tl">
                    <a:srgbClr val="000000"/>
                  </a:outerShdw>
                </a:effectLst>
              </a:rPr>
              <a:t>Revelation 1:1-8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548680"/>
            <a:ext cx="8229600" cy="868958"/>
          </a:xfrm>
        </p:spPr>
        <p:txBody>
          <a:bodyPr/>
          <a:lstStyle/>
          <a:p>
            <a:pPr marL="838200" indent="-838200" algn="l" eaLnBrk="1" hangingPunct="1">
              <a:buFontTx/>
              <a:buAutoNum type="arabicPeriod"/>
              <a:defRPr/>
            </a:pPr>
            <a:r>
              <a:rPr lang="en-GB" sz="4000" b="1" dirty="0" smtClean="0">
                <a:ln>
                  <a:solidFill>
                    <a:schemeClr val="accent5">
                      <a:lumMod val="25000"/>
                    </a:schemeClr>
                  </a:solidFill>
                </a:ln>
                <a:solidFill>
                  <a:schemeClr val="tx1"/>
                </a:solidFill>
                <a:effectLst>
                  <a:glow rad="127000">
                    <a:srgbClr val="0033CC"/>
                  </a:glow>
                  <a:outerShdw blurRad="38100" dist="38100" dir="2700000" algn="tl">
                    <a:srgbClr val="000000"/>
                  </a:outerShdw>
                </a:effectLst>
              </a:rPr>
              <a:t>What is this book?</a:t>
            </a:r>
          </a:p>
        </p:txBody>
      </p:sp>
      <p:sp>
        <p:nvSpPr>
          <p:cNvPr id="16387" name="Rectangle 3"/>
          <p:cNvSpPr>
            <a:spLocks noGrp="1" noChangeArrowheads="1"/>
          </p:cNvSpPr>
          <p:nvPr>
            <p:ph type="body" idx="1"/>
          </p:nvPr>
        </p:nvSpPr>
        <p:spPr>
          <a:xfrm>
            <a:off x="395536" y="1600200"/>
            <a:ext cx="8568952" cy="4530725"/>
          </a:xfrm>
        </p:spPr>
        <p:txBody>
          <a:bodyPr/>
          <a:lstStyle/>
          <a:p>
            <a:pPr indent="465138" eaLnBrk="1" hangingPunct="1">
              <a:buFont typeface="Wingdings" pitchFamily="2" charset="2"/>
              <a:buChar char="Ø"/>
              <a:defRPr/>
            </a:pPr>
            <a:r>
              <a:rPr lang="en-US" b="1" dirty="0" smtClean="0">
                <a:ln>
                  <a:solidFill>
                    <a:schemeClr val="accent5">
                      <a:lumMod val="25000"/>
                    </a:schemeClr>
                  </a:solidFill>
                </a:ln>
                <a:effectLst>
                  <a:glow rad="127000">
                    <a:srgbClr val="7030A0"/>
                  </a:glow>
                  <a:outerShdw blurRad="38100" dist="38100" dir="2700000" algn="tl">
                    <a:srgbClr val="000000"/>
                  </a:outerShdw>
                </a:effectLst>
              </a:rPr>
              <a:t>A revelation </a:t>
            </a:r>
            <a:r>
              <a:rPr lang="fr-FR" b="1" dirty="0" smtClean="0">
                <a:ln>
                  <a:solidFill>
                    <a:schemeClr val="accent5">
                      <a:lumMod val="25000"/>
                    </a:schemeClr>
                  </a:solidFill>
                </a:ln>
                <a:effectLst>
                  <a:glow rad="127000">
                    <a:srgbClr val="7030A0"/>
                  </a:glow>
                  <a:outerShdw blurRad="38100" dist="38100" dir="2700000" algn="tl">
                    <a:srgbClr val="000000"/>
                  </a:outerShdw>
                </a:effectLst>
              </a:rPr>
              <a:t>(1:1,2) </a:t>
            </a:r>
          </a:p>
          <a:p>
            <a:pPr eaLnBrk="1" hangingPunct="1">
              <a:buFont typeface="Wingdings" pitchFamily="2" charset="2"/>
              <a:buNone/>
              <a:defRPr/>
            </a:pPr>
            <a:endParaRPr lang="en-GB" sz="2400" dirty="0" smtClean="0">
              <a:ln>
                <a:solidFill>
                  <a:schemeClr val="accent5">
                    <a:lumMod val="25000"/>
                  </a:schemeClr>
                </a:solidFill>
              </a:ln>
              <a:solidFill>
                <a:schemeClr val="accent4">
                  <a:lumMod val="25000"/>
                </a:schemeClr>
              </a:solidFill>
              <a:effectLst>
                <a:glow rad="127000">
                  <a:schemeClr val="tx2">
                    <a:lumMod val="75000"/>
                  </a:schemeClr>
                </a:glow>
                <a:outerShdw blurRad="38100" dist="38100" dir="2700000" algn="tl">
                  <a:srgbClr val="000000"/>
                </a:outerShdw>
              </a:effectLst>
            </a:endParaRPr>
          </a:p>
        </p:txBody>
      </p:sp>
      <p:sp>
        <p:nvSpPr>
          <p:cNvPr id="2" name="TextBox 1"/>
          <p:cNvSpPr txBox="1"/>
          <p:nvPr/>
        </p:nvSpPr>
        <p:spPr>
          <a:xfrm>
            <a:off x="1403648" y="2348880"/>
            <a:ext cx="7344816" cy="2492990"/>
          </a:xfrm>
          <a:prstGeom prst="rect">
            <a:avLst/>
          </a:prstGeom>
          <a:noFill/>
        </p:spPr>
        <p:txBody>
          <a:bodyPr wrap="square" rtlCol="0">
            <a:spAutoFit/>
          </a:bodyPr>
          <a:lstStyle/>
          <a:p>
            <a:pPr marL="457200" indent="-457200">
              <a:buFont typeface="Arial" pitchFamily="34" charset="0"/>
              <a:buChar char="•"/>
            </a:pPr>
            <a:r>
              <a:rPr lang="en-GB" sz="3200" b="1" dirty="0" smtClean="0">
                <a:ln>
                  <a:solidFill>
                    <a:schemeClr val="accent4">
                      <a:lumMod val="10000"/>
                    </a:schemeClr>
                  </a:solidFill>
                </a:ln>
                <a:effectLst>
                  <a:glow rad="127000">
                    <a:srgbClr val="7030A0"/>
                  </a:glow>
                  <a:outerShdw blurRad="38100" dist="38100" dir="2700000" algn="tl">
                    <a:srgbClr val="000000">
                      <a:alpha val="43137"/>
                    </a:srgbClr>
                  </a:outerShdw>
                </a:effectLst>
              </a:rPr>
              <a:t>A revelation of Jesus Christ</a:t>
            </a:r>
          </a:p>
          <a:p>
            <a:pPr marL="457200" indent="-457200">
              <a:buFont typeface="Arial" pitchFamily="34" charset="0"/>
              <a:buChar char="•"/>
            </a:pPr>
            <a:r>
              <a:rPr lang="en-GB" sz="3200" b="1" dirty="0">
                <a:ln>
                  <a:solidFill>
                    <a:schemeClr val="accent4">
                      <a:lumMod val="10000"/>
                    </a:schemeClr>
                  </a:solidFill>
                </a:ln>
                <a:effectLst>
                  <a:glow rad="127000">
                    <a:srgbClr val="7030A0"/>
                  </a:glow>
                  <a:outerShdw blurRad="38100" dist="38100" dir="2700000" algn="tl">
                    <a:srgbClr val="000000">
                      <a:alpha val="43137"/>
                    </a:srgbClr>
                  </a:outerShdw>
                </a:effectLst>
              </a:rPr>
              <a:t>A revelation about God – the one </a:t>
            </a:r>
            <a:r>
              <a:rPr lang="en-GB" sz="3200" b="1" i="1" dirty="0">
                <a:ln>
                  <a:solidFill>
                    <a:schemeClr val="accent4">
                      <a:lumMod val="10000"/>
                    </a:schemeClr>
                  </a:solidFill>
                </a:ln>
                <a:effectLst>
                  <a:glow rad="127000">
                    <a:srgbClr val="7030A0"/>
                  </a:glow>
                  <a:outerShdw blurRad="38100" dist="38100" dir="2700000" algn="tl">
                    <a:srgbClr val="000000">
                      <a:alpha val="43137"/>
                    </a:srgbClr>
                  </a:outerShdw>
                </a:effectLst>
              </a:rPr>
              <a:t>“seated upon the throne”</a:t>
            </a:r>
            <a:endParaRPr lang="en-GB" sz="3200" b="1" dirty="0">
              <a:ln>
                <a:solidFill>
                  <a:schemeClr val="accent4">
                    <a:lumMod val="10000"/>
                  </a:schemeClr>
                </a:solidFill>
              </a:ln>
              <a:effectLst>
                <a:glow rad="127000">
                  <a:srgbClr val="7030A0"/>
                </a:glow>
                <a:outerShdw blurRad="38100" dist="38100" dir="2700000" algn="tl">
                  <a:srgbClr val="000000">
                    <a:alpha val="43137"/>
                  </a:srgbClr>
                </a:outerShdw>
              </a:effectLst>
            </a:endParaRPr>
          </a:p>
          <a:p>
            <a:endParaRPr lang="en-GB" sz="2800" dirty="0">
              <a:ln>
                <a:solidFill>
                  <a:schemeClr val="accent4">
                    <a:lumMod val="10000"/>
                  </a:schemeClr>
                </a:solidFill>
              </a:ln>
              <a:solidFill>
                <a:srgbClr val="C00000"/>
              </a:solidFill>
              <a:effectLst>
                <a:glow rad="127000">
                  <a:schemeClr val="tx1"/>
                </a:glow>
              </a:effectLst>
            </a:endParaRPr>
          </a:p>
        </p:txBody>
      </p:sp>
    </p:spTree>
    <p:extLst>
      <p:ext uri="{BB962C8B-B14F-4D97-AF65-F5344CB8AC3E}">
        <p14:creationId xmlns:p14="http://schemas.microsoft.com/office/powerpoint/2010/main" val="1192028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548680"/>
            <a:ext cx="8229600" cy="868958"/>
          </a:xfrm>
        </p:spPr>
        <p:txBody>
          <a:bodyPr/>
          <a:lstStyle/>
          <a:p>
            <a:pPr marL="838200" indent="-838200" algn="l" eaLnBrk="1" hangingPunct="1">
              <a:buFontTx/>
              <a:buAutoNum type="arabicPeriod"/>
              <a:defRPr/>
            </a:pPr>
            <a:r>
              <a:rPr lang="en-GB" sz="4000" b="1" dirty="0" smtClean="0">
                <a:ln>
                  <a:solidFill>
                    <a:schemeClr val="accent5">
                      <a:lumMod val="25000"/>
                    </a:schemeClr>
                  </a:solidFill>
                </a:ln>
                <a:solidFill>
                  <a:schemeClr val="tx1"/>
                </a:solidFill>
                <a:effectLst>
                  <a:glow rad="127000">
                    <a:srgbClr val="0033CC"/>
                  </a:glow>
                  <a:outerShdw blurRad="38100" dist="38100" dir="2700000" algn="tl">
                    <a:srgbClr val="000000"/>
                  </a:outerShdw>
                </a:effectLst>
              </a:rPr>
              <a:t>What is this book?</a:t>
            </a:r>
          </a:p>
        </p:txBody>
      </p:sp>
      <p:sp>
        <p:nvSpPr>
          <p:cNvPr id="16387" name="Rectangle 3"/>
          <p:cNvSpPr>
            <a:spLocks noGrp="1" noChangeArrowheads="1"/>
          </p:cNvSpPr>
          <p:nvPr>
            <p:ph type="body" idx="1"/>
          </p:nvPr>
        </p:nvSpPr>
        <p:spPr>
          <a:xfrm>
            <a:off x="395536" y="1600201"/>
            <a:ext cx="8568952" cy="1396752"/>
          </a:xfrm>
        </p:spPr>
        <p:txBody>
          <a:bodyPr/>
          <a:lstStyle/>
          <a:p>
            <a:pPr indent="465138" eaLnBrk="1" hangingPunct="1">
              <a:buFont typeface="Wingdings" pitchFamily="2" charset="2"/>
              <a:buChar char="Ø"/>
              <a:defRPr/>
            </a:pPr>
            <a:r>
              <a:rPr lang="en-US" sz="2800" b="1" dirty="0" smtClean="0">
                <a:ln>
                  <a:solidFill>
                    <a:schemeClr val="accent5">
                      <a:lumMod val="25000"/>
                    </a:schemeClr>
                  </a:solidFill>
                </a:ln>
                <a:effectLst>
                  <a:glow rad="127000">
                    <a:srgbClr val="7030A0"/>
                  </a:glow>
                  <a:outerShdw blurRad="38100" dist="38100" dir="2700000" algn="tl">
                    <a:srgbClr val="000000"/>
                  </a:outerShdw>
                </a:effectLst>
              </a:rPr>
              <a:t>A revelation </a:t>
            </a:r>
            <a:r>
              <a:rPr lang="fr-FR" sz="2800" b="1" dirty="0" smtClean="0">
                <a:ln>
                  <a:solidFill>
                    <a:schemeClr val="accent5">
                      <a:lumMod val="25000"/>
                    </a:schemeClr>
                  </a:solidFill>
                </a:ln>
                <a:effectLst>
                  <a:glow rad="127000">
                    <a:srgbClr val="7030A0"/>
                  </a:glow>
                  <a:outerShdw blurRad="38100" dist="38100" dir="2700000" algn="tl">
                    <a:srgbClr val="000000"/>
                  </a:outerShdw>
                </a:effectLst>
              </a:rPr>
              <a:t>(1:1,2)</a:t>
            </a:r>
          </a:p>
          <a:p>
            <a:pPr indent="465138" eaLnBrk="1" hangingPunct="1">
              <a:buFont typeface="Wingdings" pitchFamily="2" charset="2"/>
              <a:buChar char="Ø"/>
              <a:defRPr/>
            </a:pPr>
            <a:r>
              <a:rPr lang="fr-FR" b="1" dirty="0" smtClean="0">
                <a:ln>
                  <a:solidFill>
                    <a:schemeClr val="accent5">
                      <a:lumMod val="25000"/>
                    </a:schemeClr>
                  </a:solidFill>
                </a:ln>
                <a:effectLst>
                  <a:glow rad="127000">
                    <a:srgbClr val="7030A0"/>
                  </a:glow>
                  <a:outerShdw blurRad="38100" dist="38100" dir="2700000" algn="tl">
                    <a:srgbClr val="000000"/>
                  </a:outerShdw>
                </a:effectLst>
              </a:rPr>
              <a:t>An Apocalypse</a:t>
            </a:r>
          </a:p>
          <a:p>
            <a:pPr indent="0" eaLnBrk="1" hangingPunct="1">
              <a:buNone/>
              <a:defRPr/>
            </a:pPr>
            <a:r>
              <a:rPr lang="fr-FR" b="1" dirty="0" smtClean="0">
                <a:ln>
                  <a:solidFill>
                    <a:schemeClr val="accent5">
                      <a:lumMod val="25000"/>
                    </a:schemeClr>
                  </a:solidFill>
                </a:ln>
                <a:effectLst>
                  <a:glow rad="127000">
                    <a:srgbClr val="7030A0"/>
                  </a:glow>
                  <a:outerShdw blurRad="38100" dist="38100" dir="2700000" algn="tl">
                    <a:srgbClr val="000000"/>
                  </a:outerShdw>
                </a:effectLst>
              </a:rPr>
              <a:t> </a:t>
            </a:r>
          </a:p>
          <a:p>
            <a:pPr eaLnBrk="1" hangingPunct="1">
              <a:buFont typeface="Wingdings" pitchFamily="2" charset="2"/>
              <a:buNone/>
              <a:defRPr/>
            </a:pPr>
            <a:endParaRPr lang="en-GB" sz="2400" dirty="0" smtClean="0">
              <a:ln>
                <a:solidFill>
                  <a:schemeClr val="accent5">
                    <a:lumMod val="25000"/>
                  </a:schemeClr>
                </a:solidFill>
              </a:ln>
              <a:solidFill>
                <a:schemeClr val="accent4">
                  <a:lumMod val="25000"/>
                </a:schemeClr>
              </a:solidFill>
              <a:effectLst>
                <a:glow rad="127000">
                  <a:schemeClr val="tx2">
                    <a:lumMod val="75000"/>
                  </a:schemeClr>
                </a:glow>
                <a:outerShdw blurRad="38100" dist="38100" dir="2700000" algn="tl">
                  <a:srgbClr val="000000"/>
                </a:outerShdw>
              </a:effectLst>
            </a:endParaRPr>
          </a:p>
        </p:txBody>
      </p:sp>
    </p:spTree>
    <p:extLst>
      <p:ext uri="{BB962C8B-B14F-4D97-AF65-F5344CB8AC3E}">
        <p14:creationId xmlns:p14="http://schemas.microsoft.com/office/powerpoint/2010/main" val="3306175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548680"/>
            <a:ext cx="8229600" cy="868958"/>
          </a:xfrm>
        </p:spPr>
        <p:txBody>
          <a:bodyPr/>
          <a:lstStyle/>
          <a:p>
            <a:pPr marL="838200" indent="-838200" algn="l" eaLnBrk="1" hangingPunct="1">
              <a:buFontTx/>
              <a:buAutoNum type="arabicPeriod"/>
              <a:defRPr/>
            </a:pPr>
            <a:r>
              <a:rPr lang="en-GB" sz="4000" b="1" dirty="0" smtClean="0">
                <a:ln>
                  <a:solidFill>
                    <a:schemeClr val="accent5">
                      <a:lumMod val="25000"/>
                    </a:schemeClr>
                  </a:solidFill>
                </a:ln>
                <a:solidFill>
                  <a:schemeClr val="tx1"/>
                </a:solidFill>
                <a:effectLst>
                  <a:glow rad="127000">
                    <a:srgbClr val="0033CC"/>
                  </a:glow>
                  <a:outerShdw blurRad="38100" dist="38100" dir="2700000" algn="tl">
                    <a:srgbClr val="000000"/>
                  </a:outerShdw>
                </a:effectLst>
              </a:rPr>
              <a:t>What is this book?</a:t>
            </a:r>
          </a:p>
        </p:txBody>
      </p:sp>
      <p:sp>
        <p:nvSpPr>
          <p:cNvPr id="16387" name="Rectangle 3"/>
          <p:cNvSpPr>
            <a:spLocks noGrp="1" noChangeArrowheads="1"/>
          </p:cNvSpPr>
          <p:nvPr>
            <p:ph type="body" idx="1"/>
          </p:nvPr>
        </p:nvSpPr>
        <p:spPr>
          <a:xfrm>
            <a:off x="395536" y="1600201"/>
            <a:ext cx="8568952" cy="1252735"/>
          </a:xfrm>
        </p:spPr>
        <p:txBody>
          <a:bodyPr/>
          <a:lstStyle/>
          <a:p>
            <a:pPr indent="465138" eaLnBrk="1" hangingPunct="1">
              <a:buFont typeface="Wingdings" pitchFamily="2" charset="2"/>
              <a:buChar char="Ø"/>
              <a:defRPr/>
            </a:pPr>
            <a:r>
              <a:rPr lang="en-US" sz="2800" b="1" dirty="0" smtClean="0">
                <a:ln>
                  <a:solidFill>
                    <a:schemeClr val="accent5">
                      <a:lumMod val="25000"/>
                    </a:schemeClr>
                  </a:solidFill>
                </a:ln>
                <a:effectLst>
                  <a:glow rad="127000">
                    <a:srgbClr val="7030A0"/>
                  </a:glow>
                  <a:outerShdw blurRad="38100" dist="38100" dir="2700000" algn="tl">
                    <a:srgbClr val="000000"/>
                  </a:outerShdw>
                </a:effectLst>
              </a:rPr>
              <a:t>A revelation </a:t>
            </a:r>
            <a:r>
              <a:rPr lang="fr-FR" sz="2800" dirty="0" smtClean="0">
                <a:ln>
                  <a:solidFill>
                    <a:schemeClr val="accent5">
                      <a:lumMod val="25000"/>
                    </a:schemeClr>
                  </a:solidFill>
                </a:ln>
                <a:effectLst>
                  <a:glow rad="127000">
                    <a:srgbClr val="7030A0"/>
                  </a:glow>
                  <a:outerShdw blurRad="38100" dist="38100" dir="2700000" algn="tl">
                    <a:srgbClr val="000000"/>
                  </a:outerShdw>
                </a:effectLst>
              </a:rPr>
              <a:t>(1:1,2)</a:t>
            </a:r>
          </a:p>
          <a:p>
            <a:pPr indent="465138" eaLnBrk="1" hangingPunct="1">
              <a:buFont typeface="Wingdings" pitchFamily="2" charset="2"/>
              <a:buChar char="Ø"/>
              <a:defRPr/>
            </a:pPr>
            <a:r>
              <a:rPr lang="fr-FR" b="1" dirty="0" smtClean="0">
                <a:ln>
                  <a:solidFill>
                    <a:schemeClr val="accent5">
                      <a:lumMod val="25000"/>
                    </a:schemeClr>
                  </a:solidFill>
                </a:ln>
                <a:effectLst>
                  <a:glow rad="127000">
                    <a:srgbClr val="7030A0"/>
                  </a:glow>
                  <a:outerShdw blurRad="38100" dist="38100" dir="2700000" algn="tl">
                    <a:srgbClr val="000000"/>
                  </a:outerShdw>
                </a:effectLst>
              </a:rPr>
              <a:t>An Apocalypse</a:t>
            </a:r>
          </a:p>
        </p:txBody>
      </p:sp>
      <p:sp>
        <p:nvSpPr>
          <p:cNvPr id="2" name="TextBox 1"/>
          <p:cNvSpPr txBox="1"/>
          <p:nvPr/>
        </p:nvSpPr>
        <p:spPr>
          <a:xfrm>
            <a:off x="1331640" y="2780928"/>
            <a:ext cx="7056784" cy="584775"/>
          </a:xfrm>
          <a:prstGeom prst="rect">
            <a:avLst/>
          </a:prstGeom>
          <a:noFill/>
        </p:spPr>
        <p:txBody>
          <a:bodyPr wrap="square" rtlCol="0">
            <a:spAutoFit/>
          </a:bodyPr>
          <a:lstStyle/>
          <a:p>
            <a:pPr marL="342900" indent="-342900">
              <a:buFont typeface="Arial" pitchFamily="34" charset="0"/>
              <a:buChar char="•"/>
            </a:pPr>
            <a:r>
              <a:rPr lang="en-GB" sz="3200" b="1" dirty="0" smtClean="0">
                <a:ln>
                  <a:solidFill>
                    <a:srgbClr val="002060"/>
                  </a:solidFill>
                </a:ln>
                <a:effectLst>
                  <a:glow rad="127000">
                    <a:srgbClr val="7030A0"/>
                  </a:glow>
                  <a:outerShdw blurRad="38100" dist="38100" dir="2700000" algn="tl">
                    <a:srgbClr val="000000">
                      <a:alpha val="43137"/>
                    </a:srgbClr>
                  </a:outerShdw>
                </a:effectLst>
              </a:rPr>
              <a:t>Spiritual conflict</a:t>
            </a:r>
            <a:endParaRPr lang="en-GB" sz="3200" b="1" dirty="0">
              <a:ln>
                <a:solidFill>
                  <a:srgbClr val="002060"/>
                </a:solidFill>
              </a:ln>
              <a:effectLst>
                <a:glow rad="127000">
                  <a:srgbClr val="7030A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948271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548680"/>
            <a:ext cx="8229600" cy="868958"/>
          </a:xfrm>
        </p:spPr>
        <p:txBody>
          <a:bodyPr/>
          <a:lstStyle/>
          <a:p>
            <a:pPr marL="838200" indent="-838200" algn="l" eaLnBrk="1" hangingPunct="1">
              <a:buFontTx/>
              <a:buAutoNum type="arabicPeriod"/>
              <a:defRPr/>
            </a:pPr>
            <a:r>
              <a:rPr lang="en-GB" sz="4000" b="1" dirty="0" smtClean="0">
                <a:ln>
                  <a:solidFill>
                    <a:schemeClr val="accent5">
                      <a:lumMod val="25000"/>
                    </a:schemeClr>
                  </a:solidFill>
                </a:ln>
                <a:solidFill>
                  <a:schemeClr val="tx1"/>
                </a:solidFill>
                <a:effectLst>
                  <a:glow rad="127000">
                    <a:srgbClr val="0033CC"/>
                  </a:glow>
                  <a:outerShdw blurRad="38100" dist="38100" dir="2700000" algn="tl">
                    <a:srgbClr val="000000"/>
                  </a:outerShdw>
                </a:effectLst>
              </a:rPr>
              <a:t>What is this book?</a:t>
            </a:r>
          </a:p>
        </p:txBody>
      </p:sp>
      <p:sp>
        <p:nvSpPr>
          <p:cNvPr id="16387" name="Rectangle 3"/>
          <p:cNvSpPr>
            <a:spLocks noGrp="1" noChangeArrowheads="1"/>
          </p:cNvSpPr>
          <p:nvPr>
            <p:ph type="body" idx="1"/>
          </p:nvPr>
        </p:nvSpPr>
        <p:spPr>
          <a:xfrm>
            <a:off x="395536" y="1600200"/>
            <a:ext cx="8568952" cy="4530725"/>
          </a:xfrm>
        </p:spPr>
        <p:txBody>
          <a:bodyPr/>
          <a:lstStyle/>
          <a:p>
            <a:pPr indent="465138" eaLnBrk="1" hangingPunct="1">
              <a:buFont typeface="Wingdings" pitchFamily="2" charset="2"/>
              <a:buChar char="Ø"/>
              <a:defRPr/>
            </a:pPr>
            <a:r>
              <a:rPr lang="en-US" sz="2800" b="1" dirty="0" smtClean="0">
                <a:ln>
                  <a:solidFill>
                    <a:schemeClr val="accent5">
                      <a:lumMod val="25000"/>
                    </a:schemeClr>
                  </a:solidFill>
                </a:ln>
                <a:effectLst>
                  <a:glow rad="127000">
                    <a:srgbClr val="7030A0"/>
                  </a:glow>
                  <a:outerShdw blurRad="38100" dist="38100" dir="2700000" algn="tl">
                    <a:srgbClr val="000000"/>
                  </a:outerShdw>
                </a:effectLst>
              </a:rPr>
              <a:t>A revelation </a:t>
            </a:r>
            <a:r>
              <a:rPr lang="fr-FR" sz="2800" dirty="0" smtClean="0">
                <a:ln>
                  <a:solidFill>
                    <a:schemeClr val="accent5">
                      <a:lumMod val="25000"/>
                    </a:schemeClr>
                  </a:solidFill>
                </a:ln>
                <a:effectLst>
                  <a:glow rad="127000">
                    <a:srgbClr val="7030A0"/>
                  </a:glow>
                  <a:outerShdw blurRad="38100" dist="38100" dir="2700000" algn="tl">
                    <a:srgbClr val="000000"/>
                  </a:outerShdw>
                </a:effectLst>
              </a:rPr>
              <a:t>(1:1,2)</a:t>
            </a:r>
          </a:p>
          <a:p>
            <a:pPr indent="465138" eaLnBrk="1" hangingPunct="1">
              <a:buFont typeface="Wingdings" pitchFamily="2" charset="2"/>
              <a:buChar char="Ø"/>
              <a:defRPr/>
            </a:pPr>
            <a:r>
              <a:rPr lang="fr-FR" b="1" dirty="0" smtClean="0">
                <a:ln>
                  <a:solidFill>
                    <a:schemeClr val="accent5">
                      <a:lumMod val="25000"/>
                    </a:schemeClr>
                  </a:solidFill>
                </a:ln>
                <a:effectLst>
                  <a:glow rad="127000">
                    <a:srgbClr val="7030A0"/>
                  </a:glow>
                  <a:outerShdw blurRad="38100" dist="38100" dir="2700000" algn="tl">
                    <a:srgbClr val="000000"/>
                  </a:outerShdw>
                </a:effectLst>
              </a:rPr>
              <a:t>An Apocalypse </a:t>
            </a:r>
          </a:p>
          <a:p>
            <a:pPr eaLnBrk="1" hangingPunct="1">
              <a:buFont typeface="Wingdings" pitchFamily="2" charset="2"/>
              <a:buNone/>
              <a:defRPr/>
            </a:pPr>
            <a:endParaRPr lang="en-GB" sz="2400" dirty="0" smtClean="0">
              <a:ln>
                <a:solidFill>
                  <a:schemeClr val="accent5">
                    <a:lumMod val="25000"/>
                  </a:schemeClr>
                </a:solidFill>
              </a:ln>
              <a:solidFill>
                <a:schemeClr val="accent4">
                  <a:lumMod val="25000"/>
                </a:schemeClr>
              </a:solidFill>
              <a:effectLst>
                <a:glow rad="127000">
                  <a:schemeClr val="tx2">
                    <a:lumMod val="75000"/>
                  </a:schemeClr>
                </a:glow>
                <a:outerShdw blurRad="38100" dist="38100" dir="2700000" algn="tl">
                  <a:srgbClr val="000000"/>
                </a:outerShdw>
              </a:effectLst>
            </a:endParaRPr>
          </a:p>
        </p:txBody>
      </p:sp>
      <p:sp>
        <p:nvSpPr>
          <p:cNvPr id="3" name="TextBox 2"/>
          <p:cNvSpPr txBox="1"/>
          <p:nvPr/>
        </p:nvSpPr>
        <p:spPr>
          <a:xfrm>
            <a:off x="1317827" y="2708920"/>
            <a:ext cx="7272808" cy="1384995"/>
          </a:xfrm>
          <a:prstGeom prst="rect">
            <a:avLst/>
          </a:prstGeom>
          <a:noFill/>
        </p:spPr>
        <p:txBody>
          <a:bodyPr wrap="square" rtlCol="0">
            <a:spAutoFit/>
          </a:bodyPr>
          <a:lstStyle/>
          <a:p>
            <a:pPr marL="285750" indent="-285750">
              <a:buFont typeface="Arial" pitchFamily="34" charset="0"/>
              <a:buChar char="•"/>
            </a:pPr>
            <a:r>
              <a:rPr lang="en-GB" sz="2000" b="1" dirty="0" smtClean="0">
                <a:ln>
                  <a:solidFill>
                    <a:schemeClr val="accent4">
                      <a:lumMod val="10000"/>
                    </a:schemeClr>
                  </a:solidFill>
                </a:ln>
                <a:effectLst>
                  <a:glow rad="127000">
                    <a:srgbClr val="7030A0"/>
                  </a:glow>
                  <a:outerShdw blurRad="38100" dist="38100" dir="2700000" algn="tl">
                    <a:srgbClr val="000000">
                      <a:alpha val="43137"/>
                    </a:srgbClr>
                  </a:outerShdw>
                </a:effectLst>
              </a:rPr>
              <a:t>Spiritual conflict</a:t>
            </a:r>
          </a:p>
          <a:p>
            <a:pPr marL="285750" indent="-285750">
              <a:buFont typeface="Arial" pitchFamily="34" charset="0"/>
              <a:buChar char="•"/>
            </a:pPr>
            <a:r>
              <a:rPr lang="en-GB" sz="3200" b="1" dirty="0" smtClean="0">
                <a:ln>
                  <a:solidFill>
                    <a:schemeClr val="accent4">
                      <a:lumMod val="10000"/>
                    </a:schemeClr>
                  </a:solidFill>
                </a:ln>
                <a:effectLst>
                  <a:glow rad="127000">
                    <a:srgbClr val="7030A0"/>
                  </a:glow>
                  <a:outerShdw blurRad="38100" dist="38100" dir="2700000" algn="tl">
                    <a:srgbClr val="000000">
                      <a:alpha val="43137"/>
                    </a:srgbClr>
                  </a:outerShdw>
                </a:effectLst>
              </a:rPr>
              <a:t>Relationship between heaven &amp; earth </a:t>
            </a:r>
            <a:endParaRPr lang="en-GB" sz="3200" b="1" dirty="0">
              <a:ln>
                <a:solidFill>
                  <a:schemeClr val="accent4">
                    <a:lumMod val="10000"/>
                  </a:schemeClr>
                </a:solidFill>
              </a:ln>
              <a:effectLst>
                <a:glow rad="127000">
                  <a:srgbClr val="7030A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10273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548680"/>
            <a:ext cx="8229600" cy="868958"/>
          </a:xfrm>
        </p:spPr>
        <p:txBody>
          <a:bodyPr/>
          <a:lstStyle/>
          <a:p>
            <a:pPr marL="838200" indent="-838200" algn="l" eaLnBrk="1" hangingPunct="1">
              <a:buFontTx/>
              <a:buAutoNum type="arabicPeriod"/>
              <a:defRPr/>
            </a:pPr>
            <a:r>
              <a:rPr lang="en-GB" sz="4000" b="1" dirty="0" smtClean="0">
                <a:ln>
                  <a:solidFill>
                    <a:schemeClr val="accent5">
                      <a:lumMod val="25000"/>
                    </a:schemeClr>
                  </a:solidFill>
                </a:ln>
                <a:solidFill>
                  <a:schemeClr val="tx1"/>
                </a:solidFill>
                <a:effectLst>
                  <a:glow rad="127000">
                    <a:srgbClr val="0033CC"/>
                  </a:glow>
                  <a:outerShdw blurRad="38100" dist="38100" dir="2700000" algn="tl">
                    <a:srgbClr val="000000"/>
                  </a:outerShdw>
                </a:effectLst>
              </a:rPr>
              <a:t>What is this book?</a:t>
            </a:r>
          </a:p>
        </p:txBody>
      </p:sp>
      <p:sp>
        <p:nvSpPr>
          <p:cNvPr id="16387" name="Rectangle 3"/>
          <p:cNvSpPr>
            <a:spLocks noGrp="1" noChangeArrowheads="1"/>
          </p:cNvSpPr>
          <p:nvPr>
            <p:ph type="body" idx="1"/>
          </p:nvPr>
        </p:nvSpPr>
        <p:spPr>
          <a:xfrm>
            <a:off x="395536" y="1600200"/>
            <a:ext cx="8568952" cy="4530725"/>
          </a:xfrm>
        </p:spPr>
        <p:txBody>
          <a:bodyPr/>
          <a:lstStyle/>
          <a:p>
            <a:pPr indent="465138" eaLnBrk="1" hangingPunct="1">
              <a:buFont typeface="Wingdings" pitchFamily="2" charset="2"/>
              <a:buChar char="Ø"/>
              <a:defRPr/>
            </a:pPr>
            <a:r>
              <a:rPr lang="en-US" sz="2800" b="1" dirty="0" smtClean="0">
                <a:ln>
                  <a:solidFill>
                    <a:schemeClr val="accent5">
                      <a:lumMod val="25000"/>
                    </a:schemeClr>
                  </a:solidFill>
                </a:ln>
                <a:effectLst>
                  <a:glow rad="127000">
                    <a:srgbClr val="7030A0"/>
                  </a:glow>
                  <a:outerShdw blurRad="38100" dist="38100" dir="2700000" algn="tl">
                    <a:srgbClr val="000000"/>
                  </a:outerShdw>
                </a:effectLst>
              </a:rPr>
              <a:t>A revelation </a:t>
            </a:r>
            <a:r>
              <a:rPr lang="fr-FR" sz="2800" dirty="0" smtClean="0">
                <a:ln>
                  <a:solidFill>
                    <a:schemeClr val="accent5">
                      <a:lumMod val="25000"/>
                    </a:schemeClr>
                  </a:solidFill>
                </a:ln>
                <a:effectLst>
                  <a:glow rad="127000">
                    <a:srgbClr val="7030A0"/>
                  </a:glow>
                  <a:outerShdw blurRad="38100" dist="38100" dir="2700000" algn="tl">
                    <a:srgbClr val="000000"/>
                  </a:outerShdw>
                </a:effectLst>
              </a:rPr>
              <a:t>(1:1,2)</a:t>
            </a:r>
          </a:p>
          <a:p>
            <a:pPr indent="465138" eaLnBrk="1" hangingPunct="1">
              <a:buFont typeface="Wingdings" pitchFamily="2" charset="2"/>
              <a:buChar char="Ø"/>
              <a:defRPr/>
            </a:pPr>
            <a:r>
              <a:rPr lang="fr-FR" b="1" dirty="0" smtClean="0">
                <a:ln>
                  <a:solidFill>
                    <a:schemeClr val="accent5">
                      <a:lumMod val="25000"/>
                    </a:schemeClr>
                  </a:solidFill>
                </a:ln>
                <a:effectLst>
                  <a:glow rad="127000">
                    <a:srgbClr val="7030A0"/>
                  </a:glow>
                  <a:outerShdw blurRad="38100" dist="38100" dir="2700000" algn="tl">
                    <a:srgbClr val="000000"/>
                  </a:outerShdw>
                </a:effectLst>
              </a:rPr>
              <a:t>An Apocalypse </a:t>
            </a:r>
          </a:p>
          <a:p>
            <a:pPr eaLnBrk="1" hangingPunct="1">
              <a:buFont typeface="Wingdings" pitchFamily="2" charset="2"/>
              <a:buNone/>
              <a:defRPr/>
            </a:pPr>
            <a:endParaRPr lang="en-GB" sz="2400" dirty="0" smtClean="0">
              <a:ln>
                <a:solidFill>
                  <a:schemeClr val="accent5">
                    <a:lumMod val="25000"/>
                  </a:schemeClr>
                </a:solidFill>
              </a:ln>
              <a:solidFill>
                <a:schemeClr val="accent4">
                  <a:lumMod val="25000"/>
                </a:schemeClr>
              </a:solidFill>
              <a:effectLst>
                <a:glow rad="127000">
                  <a:schemeClr val="tx2">
                    <a:lumMod val="75000"/>
                  </a:schemeClr>
                </a:glow>
                <a:outerShdw blurRad="38100" dist="38100" dir="2700000" algn="tl">
                  <a:srgbClr val="000000"/>
                </a:outerShdw>
              </a:effectLst>
            </a:endParaRPr>
          </a:p>
        </p:txBody>
      </p:sp>
      <p:sp>
        <p:nvSpPr>
          <p:cNvPr id="3" name="TextBox 2"/>
          <p:cNvSpPr txBox="1"/>
          <p:nvPr/>
        </p:nvSpPr>
        <p:spPr>
          <a:xfrm>
            <a:off x="1310922" y="2736502"/>
            <a:ext cx="7509549" cy="1692771"/>
          </a:xfrm>
          <a:prstGeom prst="rect">
            <a:avLst/>
          </a:prstGeom>
          <a:noFill/>
        </p:spPr>
        <p:txBody>
          <a:bodyPr wrap="square" rtlCol="0">
            <a:spAutoFit/>
          </a:bodyPr>
          <a:lstStyle/>
          <a:p>
            <a:pPr marL="285750" indent="-285750">
              <a:buFont typeface="Arial" pitchFamily="34" charset="0"/>
              <a:buChar char="•"/>
            </a:pPr>
            <a:r>
              <a:rPr lang="en-GB" sz="2000" b="1" dirty="0" smtClean="0">
                <a:ln>
                  <a:solidFill>
                    <a:schemeClr val="accent4">
                      <a:lumMod val="10000"/>
                    </a:schemeClr>
                  </a:solidFill>
                </a:ln>
                <a:effectLst>
                  <a:glow rad="127000">
                    <a:srgbClr val="7030A0"/>
                  </a:glow>
                  <a:outerShdw blurRad="38100" dist="38100" dir="2700000" algn="tl">
                    <a:srgbClr val="000000">
                      <a:alpha val="43137"/>
                    </a:srgbClr>
                  </a:outerShdw>
                </a:effectLst>
              </a:rPr>
              <a:t>Spiritual conflict</a:t>
            </a:r>
          </a:p>
          <a:p>
            <a:pPr marL="285750" indent="-285750">
              <a:buFont typeface="Arial" pitchFamily="34" charset="0"/>
              <a:buChar char="•"/>
            </a:pPr>
            <a:r>
              <a:rPr lang="en-GB" sz="2000" b="1" dirty="0" smtClean="0">
                <a:ln>
                  <a:solidFill>
                    <a:schemeClr val="accent4">
                      <a:lumMod val="10000"/>
                    </a:schemeClr>
                  </a:solidFill>
                </a:ln>
                <a:effectLst>
                  <a:glow rad="127000">
                    <a:srgbClr val="7030A0"/>
                  </a:glow>
                  <a:outerShdw blurRad="38100" dist="38100" dir="2700000" algn="tl">
                    <a:srgbClr val="000000">
                      <a:alpha val="43137"/>
                    </a:srgbClr>
                  </a:outerShdw>
                </a:effectLst>
              </a:rPr>
              <a:t>Relationship between heaven &amp; earth</a:t>
            </a:r>
          </a:p>
          <a:p>
            <a:pPr marL="285750" indent="-285750">
              <a:buFont typeface="Arial" pitchFamily="34" charset="0"/>
              <a:buChar char="•"/>
            </a:pPr>
            <a:r>
              <a:rPr lang="en-GB" sz="3200" b="1" dirty="0" smtClean="0">
                <a:ln>
                  <a:solidFill>
                    <a:schemeClr val="accent4">
                      <a:lumMod val="10000"/>
                    </a:schemeClr>
                  </a:solidFill>
                </a:ln>
                <a:effectLst>
                  <a:glow rad="127000">
                    <a:srgbClr val="7030A0"/>
                  </a:glow>
                  <a:outerShdw blurRad="38100" dist="38100" dir="2700000" algn="tl">
                    <a:srgbClr val="000000">
                      <a:alpha val="43137"/>
                    </a:srgbClr>
                  </a:outerShdw>
                </a:effectLst>
              </a:rPr>
              <a:t>Historical context </a:t>
            </a:r>
            <a:r>
              <a:rPr lang="en-GB" sz="3200" b="1" dirty="0" smtClean="0">
                <a:ln>
                  <a:solidFill>
                    <a:schemeClr val="accent4">
                      <a:lumMod val="10000"/>
                    </a:schemeClr>
                  </a:solidFill>
                </a:ln>
                <a:effectLst>
                  <a:glow rad="127000">
                    <a:srgbClr val="7030A0"/>
                  </a:glow>
                  <a:outerShdw blurRad="38100" dist="38100" dir="2700000" algn="tl">
                    <a:srgbClr val="000000">
                      <a:alpha val="43137"/>
                    </a:srgbClr>
                  </a:outerShdw>
                </a:effectLst>
              </a:rPr>
              <a:t>= the Roman </a:t>
            </a:r>
            <a:r>
              <a:rPr lang="en-GB" sz="3200" b="1" dirty="0" smtClean="0">
                <a:ln>
                  <a:solidFill>
                    <a:schemeClr val="accent4">
                      <a:lumMod val="10000"/>
                    </a:schemeClr>
                  </a:solidFill>
                </a:ln>
                <a:effectLst>
                  <a:glow rad="127000">
                    <a:srgbClr val="7030A0"/>
                  </a:glow>
                  <a:outerShdw blurRad="38100" dist="38100" dir="2700000" algn="tl">
                    <a:srgbClr val="000000">
                      <a:alpha val="43137"/>
                    </a:srgbClr>
                  </a:outerShdw>
                </a:effectLst>
              </a:rPr>
              <a:t>empire </a:t>
            </a:r>
            <a:endParaRPr lang="en-GB" sz="3200" b="1" dirty="0">
              <a:ln>
                <a:solidFill>
                  <a:schemeClr val="accent4">
                    <a:lumMod val="10000"/>
                  </a:schemeClr>
                </a:solidFill>
              </a:ln>
              <a:effectLst>
                <a:glow rad="127000">
                  <a:srgbClr val="7030A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4242891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548680"/>
            <a:ext cx="8229600" cy="868958"/>
          </a:xfrm>
        </p:spPr>
        <p:txBody>
          <a:bodyPr/>
          <a:lstStyle/>
          <a:p>
            <a:pPr marL="838200" indent="-838200" algn="l" eaLnBrk="1" hangingPunct="1">
              <a:buFontTx/>
              <a:buAutoNum type="arabicPeriod"/>
              <a:defRPr/>
            </a:pPr>
            <a:r>
              <a:rPr lang="en-GB" sz="4000" b="1" dirty="0" smtClean="0">
                <a:ln>
                  <a:solidFill>
                    <a:schemeClr val="accent5">
                      <a:lumMod val="25000"/>
                    </a:schemeClr>
                  </a:solidFill>
                </a:ln>
                <a:solidFill>
                  <a:schemeClr val="tx1"/>
                </a:solidFill>
                <a:effectLst>
                  <a:glow rad="127000">
                    <a:srgbClr val="0033CC"/>
                  </a:glow>
                  <a:outerShdw blurRad="38100" dist="38100" dir="2700000" algn="tl">
                    <a:srgbClr val="000000"/>
                  </a:outerShdw>
                </a:effectLst>
              </a:rPr>
              <a:t>What is this book?</a:t>
            </a:r>
          </a:p>
        </p:txBody>
      </p:sp>
      <p:sp>
        <p:nvSpPr>
          <p:cNvPr id="16387" name="Rectangle 3"/>
          <p:cNvSpPr>
            <a:spLocks noGrp="1" noChangeArrowheads="1"/>
          </p:cNvSpPr>
          <p:nvPr>
            <p:ph type="body" idx="1"/>
          </p:nvPr>
        </p:nvSpPr>
        <p:spPr>
          <a:xfrm>
            <a:off x="395536" y="1600200"/>
            <a:ext cx="8568952" cy="4530725"/>
          </a:xfrm>
        </p:spPr>
        <p:txBody>
          <a:bodyPr/>
          <a:lstStyle/>
          <a:p>
            <a:pPr indent="465138" eaLnBrk="1" hangingPunct="1">
              <a:buFont typeface="Wingdings" pitchFamily="2" charset="2"/>
              <a:buChar char="Ø"/>
              <a:defRPr/>
            </a:pPr>
            <a:r>
              <a:rPr lang="en-US" sz="2400" b="1" dirty="0" smtClean="0">
                <a:ln>
                  <a:solidFill>
                    <a:schemeClr val="accent5">
                      <a:lumMod val="25000"/>
                    </a:schemeClr>
                  </a:solidFill>
                </a:ln>
                <a:effectLst>
                  <a:glow rad="127000">
                    <a:srgbClr val="7030A0"/>
                  </a:glow>
                  <a:outerShdw blurRad="38100" dist="38100" dir="2700000" algn="tl">
                    <a:srgbClr val="000000"/>
                  </a:outerShdw>
                </a:effectLst>
              </a:rPr>
              <a:t>A revelation </a:t>
            </a:r>
            <a:r>
              <a:rPr lang="fr-FR" sz="2400" dirty="0" smtClean="0">
                <a:ln>
                  <a:solidFill>
                    <a:schemeClr val="accent5">
                      <a:lumMod val="25000"/>
                    </a:schemeClr>
                  </a:solidFill>
                </a:ln>
                <a:effectLst>
                  <a:glow rad="127000">
                    <a:srgbClr val="7030A0"/>
                  </a:glow>
                  <a:outerShdw blurRad="38100" dist="38100" dir="2700000" algn="tl">
                    <a:srgbClr val="000000"/>
                  </a:outerShdw>
                </a:effectLst>
              </a:rPr>
              <a:t>(1:1,2)</a:t>
            </a:r>
          </a:p>
          <a:p>
            <a:pPr indent="465138" eaLnBrk="1" hangingPunct="1">
              <a:buFont typeface="Wingdings" pitchFamily="2" charset="2"/>
              <a:buChar char="Ø"/>
              <a:defRPr/>
            </a:pPr>
            <a:r>
              <a:rPr lang="fr-FR" b="1" dirty="0" smtClean="0">
                <a:ln>
                  <a:solidFill>
                    <a:schemeClr val="accent5">
                      <a:lumMod val="25000"/>
                    </a:schemeClr>
                  </a:solidFill>
                </a:ln>
                <a:effectLst>
                  <a:glow rad="127000">
                    <a:srgbClr val="7030A0"/>
                  </a:glow>
                  <a:outerShdw blurRad="38100" dist="38100" dir="2700000" algn="tl">
                    <a:srgbClr val="000000"/>
                  </a:outerShdw>
                </a:effectLst>
              </a:rPr>
              <a:t>An Apocalypse </a:t>
            </a:r>
          </a:p>
          <a:p>
            <a:pPr eaLnBrk="1" hangingPunct="1">
              <a:buFont typeface="Wingdings" pitchFamily="2" charset="2"/>
              <a:buNone/>
              <a:defRPr/>
            </a:pPr>
            <a:endParaRPr lang="en-GB" sz="2400" dirty="0" smtClean="0">
              <a:ln>
                <a:solidFill>
                  <a:schemeClr val="accent5">
                    <a:lumMod val="25000"/>
                  </a:schemeClr>
                </a:solidFill>
              </a:ln>
              <a:solidFill>
                <a:schemeClr val="accent4">
                  <a:lumMod val="25000"/>
                </a:schemeClr>
              </a:solidFill>
              <a:effectLst>
                <a:glow rad="127000">
                  <a:schemeClr val="tx2">
                    <a:lumMod val="75000"/>
                  </a:schemeClr>
                </a:glow>
                <a:outerShdw blurRad="38100" dist="38100" dir="2700000" algn="tl">
                  <a:srgbClr val="000000"/>
                </a:outerShdw>
              </a:effectLst>
            </a:endParaRPr>
          </a:p>
        </p:txBody>
      </p:sp>
      <p:sp>
        <p:nvSpPr>
          <p:cNvPr id="3" name="TextBox 2"/>
          <p:cNvSpPr txBox="1"/>
          <p:nvPr/>
        </p:nvSpPr>
        <p:spPr>
          <a:xfrm>
            <a:off x="1331640" y="2780928"/>
            <a:ext cx="7272808" cy="1508105"/>
          </a:xfrm>
          <a:prstGeom prst="rect">
            <a:avLst/>
          </a:prstGeom>
          <a:noFill/>
        </p:spPr>
        <p:txBody>
          <a:bodyPr wrap="square" rtlCol="0">
            <a:spAutoFit/>
          </a:bodyPr>
          <a:lstStyle/>
          <a:p>
            <a:pPr marL="285750" indent="-285750">
              <a:buFont typeface="Arial" pitchFamily="34" charset="0"/>
              <a:buChar char="•"/>
            </a:pPr>
            <a:r>
              <a:rPr lang="en-GB" sz="2000" b="1" dirty="0" smtClean="0">
                <a:ln>
                  <a:solidFill>
                    <a:schemeClr val="accent4">
                      <a:lumMod val="10000"/>
                    </a:schemeClr>
                  </a:solidFill>
                </a:ln>
                <a:effectLst>
                  <a:glow rad="127000">
                    <a:srgbClr val="7030A0"/>
                  </a:glow>
                  <a:outerShdw blurRad="38100" dist="38100" dir="2700000" algn="tl">
                    <a:srgbClr val="000000">
                      <a:alpha val="43137"/>
                    </a:srgbClr>
                  </a:outerShdw>
                </a:effectLst>
              </a:rPr>
              <a:t>Spiritual conflict</a:t>
            </a:r>
          </a:p>
          <a:p>
            <a:pPr marL="285750" indent="-285750">
              <a:buFont typeface="Arial" pitchFamily="34" charset="0"/>
              <a:buChar char="•"/>
            </a:pPr>
            <a:r>
              <a:rPr lang="en-GB" sz="2000" b="1" dirty="0" smtClean="0">
                <a:ln>
                  <a:solidFill>
                    <a:schemeClr val="accent4">
                      <a:lumMod val="10000"/>
                    </a:schemeClr>
                  </a:solidFill>
                </a:ln>
                <a:effectLst>
                  <a:glow rad="127000">
                    <a:srgbClr val="7030A0"/>
                  </a:glow>
                  <a:outerShdw blurRad="38100" dist="38100" dir="2700000" algn="tl">
                    <a:srgbClr val="000000">
                      <a:alpha val="43137"/>
                    </a:srgbClr>
                  </a:outerShdw>
                </a:effectLst>
              </a:rPr>
              <a:t>Relationship between heaven &amp; earth</a:t>
            </a:r>
          </a:p>
          <a:p>
            <a:pPr marL="285750" indent="-285750">
              <a:buFont typeface="Arial" pitchFamily="34" charset="0"/>
              <a:buChar char="•"/>
            </a:pPr>
            <a:r>
              <a:rPr lang="en-GB" sz="2000" b="1" dirty="0" smtClean="0">
                <a:ln>
                  <a:solidFill>
                    <a:schemeClr val="accent4">
                      <a:lumMod val="10000"/>
                    </a:schemeClr>
                  </a:solidFill>
                </a:ln>
                <a:effectLst>
                  <a:glow rad="127000">
                    <a:srgbClr val="7030A0"/>
                  </a:glow>
                  <a:outerShdw blurRad="38100" dist="38100" dir="2700000" algn="tl">
                    <a:srgbClr val="000000">
                      <a:alpha val="43137"/>
                    </a:srgbClr>
                  </a:outerShdw>
                </a:effectLst>
              </a:rPr>
              <a:t>Historical context – Roman empire</a:t>
            </a:r>
          </a:p>
          <a:p>
            <a:pPr marL="285750" indent="-285750">
              <a:buFont typeface="Arial" pitchFamily="34" charset="0"/>
              <a:buChar char="•"/>
            </a:pPr>
            <a:r>
              <a:rPr lang="en-GB" sz="3200" b="1" dirty="0" smtClean="0">
                <a:ln>
                  <a:solidFill>
                    <a:schemeClr val="accent4">
                      <a:lumMod val="10000"/>
                    </a:schemeClr>
                  </a:solidFill>
                </a:ln>
                <a:effectLst>
                  <a:glow rad="127000">
                    <a:srgbClr val="7030A0"/>
                  </a:glow>
                  <a:outerShdw blurRad="38100" dist="38100" dir="2700000" algn="tl">
                    <a:srgbClr val="000000">
                      <a:alpha val="43137"/>
                    </a:srgbClr>
                  </a:outerShdw>
                </a:effectLst>
              </a:rPr>
              <a:t>Compare Daniel in Babylon</a:t>
            </a:r>
            <a:r>
              <a:rPr lang="en-GB" sz="3200" dirty="0" smtClean="0">
                <a:ln>
                  <a:solidFill>
                    <a:schemeClr val="accent4">
                      <a:lumMod val="10000"/>
                    </a:schemeClr>
                  </a:solidFill>
                </a:ln>
                <a:effectLst>
                  <a:glow rad="127000">
                    <a:srgbClr val="FF0000"/>
                  </a:glow>
                </a:effectLst>
              </a:rPr>
              <a:t> </a:t>
            </a:r>
            <a:endParaRPr lang="en-GB" sz="3200" dirty="0">
              <a:ln>
                <a:solidFill>
                  <a:schemeClr val="accent4">
                    <a:lumMod val="10000"/>
                  </a:schemeClr>
                </a:solidFill>
              </a:ln>
              <a:effectLst>
                <a:glow rad="127000">
                  <a:srgbClr val="FF0000"/>
                </a:glow>
              </a:effectLst>
            </a:endParaRPr>
          </a:p>
        </p:txBody>
      </p:sp>
    </p:spTree>
    <p:extLst>
      <p:ext uri="{BB962C8B-B14F-4D97-AF65-F5344CB8AC3E}">
        <p14:creationId xmlns:p14="http://schemas.microsoft.com/office/powerpoint/2010/main" val="4143268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548680"/>
            <a:ext cx="8229600" cy="868958"/>
          </a:xfrm>
        </p:spPr>
        <p:txBody>
          <a:bodyPr/>
          <a:lstStyle/>
          <a:p>
            <a:pPr marL="838200" indent="-838200" algn="l" eaLnBrk="1" hangingPunct="1">
              <a:buFontTx/>
              <a:buAutoNum type="arabicPeriod"/>
              <a:defRPr/>
            </a:pPr>
            <a:r>
              <a:rPr lang="en-GB" sz="4000" b="1" dirty="0" smtClean="0">
                <a:ln>
                  <a:solidFill>
                    <a:schemeClr val="accent5">
                      <a:lumMod val="25000"/>
                    </a:schemeClr>
                  </a:solidFill>
                </a:ln>
                <a:solidFill>
                  <a:schemeClr val="tx1"/>
                </a:solidFill>
                <a:effectLst>
                  <a:glow rad="127000">
                    <a:srgbClr val="0033CC"/>
                  </a:glow>
                  <a:outerShdw blurRad="38100" dist="38100" dir="2700000" algn="tl">
                    <a:srgbClr val="000000"/>
                  </a:outerShdw>
                </a:effectLst>
              </a:rPr>
              <a:t>What is this book?</a:t>
            </a:r>
          </a:p>
        </p:txBody>
      </p:sp>
      <p:sp>
        <p:nvSpPr>
          <p:cNvPr id="16387" name="Rectangle 3"/>
          <p:cNvSpPr>
            <a:spLocks noGrp="1" noChangeArrowheads="1"/>
          </p:cNvSpPr>
          <p:nvPr>
            <p:ph type="body" idx="1"/>
          </p:nvPr>
        </p:nvSpPr>
        <p:spPr>
          <a:xfrm>
            <a:off x="395536" y="1600200"/>
            <a:ext cx="8568952" cy="4530725"/>
          </a:xfrm>
        </p:spPr>
        <p:txBody>
          <a:bodyPr/>
          <a:lstStyle/>
          <a:p>
            <a:pPr indent="465138" eaLnBrk="1" hangingPunct="1">
              <a:buFont typeface="Wingdings" pitchFamily="2" charset="2"/>
              <a:buChar char="Ø"/>
              <a:defRPr/>
            </a:pPr>
            <a:r>
              <a:rPr lang="en-US" sz="2400" b="1" dirty="0" smtClean="0">
                <a:ln>
                  <a:solidFill>
                    <a:schemeClr val="accent5">
                      <a:lumMod val="25000"/>
                    </a:schemeClr>
                  </a:solidFill>
                </a:ln>
                <a:effectLst>
                  <a:glow rad="127000">
                    <a:srgbClr val="7030A0"/>
                  </a:glow>
                  <a:outerShdw blurRad="38100" dist="38100" dir="2700000" algn="tl">
                    <a:srgbClr val="000000"/>
                  </a:outerShdw>
                </a:effectLst>
              </a:rPr>
              <a:t>A revelation </a:t>
            </a:r>
            <a:r>
              <a:rPr lang="fr-FR" sz="2400" dirty="0" smtClean="0">
                <a:ln>
                  <a:solidFill>
                    <a:schemeClr val="accent5">
                      <a:lumMod val="25000"/>
                    </a:schemeClr>
                  </a:solidFill>
                </a:ln>
                <a:effectLst>
                  <a:glow rad="127000">
                    <a:srgbClr val="7030A0"/>
                  </a:glow>
                  <a:outerShdw blurRad="38100" dist="38100" dir="2700000" algn="tl">
                    <a:srgbClr val="000000"/>
                  </a:outerShdw>
                </a:effectLst>
              </a:rPr>
              <a:t>(1:1,2)</a:t>
            </a:r>
          </a:p>
          <a:p>
            <a:pPr indent="465138" eaLnBrk="1" hangingPunct="1">
              <a:buFont typeface="Wingdings" pitchFamily="2" charset="2"/>
              <a:buChar char="Ø"/>
              <a:defRPr/>
            </a:pPr>
            <a:r>
              <a:rPr lang="fr-FR" b="1" dirty="0" smtClean="0">
                <a:ln>
                  <a:solidFill>
                    <a:schemeClr val="accent5">
                      <a:lumMod val="25000"/>
                    </a:schemeClr>
                  </a:solidFill>
                </a:ln>
                <a:effectLst>
                  <a:glow rad="127000">
                    <a:srgbClr val="7030A0"/>
                  </a:glow>
                  <a:outerShdw blurRad="38100" dist="38100" dir="2700000" algn="tl">
                    <a:srgbClr val="000000"/>
                  </a:outerShdw>
                </a:effectLst>
              </a:rPr>
              <a:t>An Apocalypse </a:t>
            </a:r>
          </a:p>
          <a:p>
            <a:pPr eaLnBrk="1" hangingPunct="1">
              <a:buFont typeface="Wingdings" pitchFamily="2" charset="2"/>
              <a:buNone/>
              <a:defRPr/>
            </a:pPr>
            <a:endParaRPr lang="en-GB" sz="2400" dirty="0" smtClean="0">
              <a:ln>
                <a:solidFill>
                  <a:schemeClr val="accent5">
                    <a:lumMod val="25000"/>
                  </a:schemeClr>
                </a:solidFill>
              </a:ln>
              <a:solidFill>
                <a:schemeClr val="accent4">
                  <a:lumMod val="25000"/>
                </a:schemeClr>
              </a:solidFill>
              <a:effectLst>
                <a:glow rad="127000">
                  <a:schemeClr val="tx2">
                    <a:lumMod val="75000"/>
                  </a:schemeClr>
                </a:glow>
                <a:outerShdw blurRad="38100" dist="38100" dir="2700000" algn="tl">
                  <a:srgbClr val="000000"/>
                </a:outerShdw>
              </a:effectLst>
            </a:endParaRPr>
          </a:p>
        </p:txBody>
      </p:sp>
      <p:sp>
        <p:nvSpPr>
          <p:cNvPr id="3" name="TextBox 2"/>
          <p:cNvSpPr txBox="1"/>
          <p:nvPr/>
        </p:nvSpPr>
        <p:spPr>
          <a:xfrm>
            <a:off x="1187624" y="2780928"/>
            <a:ext cx="8064896" cy="2308324"/>
          </a:xfrm>
          <a:prstGeom prst="rect">
            <a:avLst/>
          </a:prstGeom>
          <a:noFill/>
        </p:spPr>
        <p:txBody>
          <a:bodyPr wrap="square" rtlCol="0">
            <a:spAutoFit/>
          </a:bodyPr>
          <a:lstStyle/>
          <a:p>
            <a:pPr marL="285750" indent="-285750">
              <a:buFont typeface="Arial" pitchFamily="34" charset="0"/>
              <a:buChar char="•"/>
            </a:pPr>
            <a:r>
              <a:rPr lang="en-GB" sz="2000" b="1" dirty="0" smtClean="0">
                <a:ln>
                  <a:solidFill>
                    <a:schemeClr val="accent4">
                      <a:lumMod val="10000"/>
                    </a:schemeClr>
                  </a:solidFill>
                </a:ln>
                <a:effectLst>
                  <a:glow rad="127000">
                    <a:srgbClr val="7030A0"/>
                  </a:glow>
                  <a:outerShdw blurRad="38100" dist="38100" dir="2700000" algn="tl">
                    <a:srgbClr val="000000">
                      <a:alpha val="43137"/>
                    </a:srgbClr>
                  </a:outerShdw>
                </a:effectLst>
              </a:rPr>
              <a:t>Spiritual conflict</a:t>
            </a:r>
          </a:p>
          <a:p>
            <a:pPr marL="285750" indent="-285750">
              <a:buFont typeface="Arial" pitchFamily="34" charset="0"/>
              <a:buChar char="•"/>
            </a:pPr>
            <a:r>
              <a:rPr lang="en-GB" sz="2000" b="1" dirty="0" smtClean="0">
                <a:ln>
                  <a:solidFill>
                    <a:schemeClr val="accent4">
                      <a:lumMod val="10000"/>
                    </a:schemeClr>
                  </a:solidFill>
                </a:ln>
                <a:effectLst>
                  <a:glow rad="127000">
                    <a:srgbClr val="7030A0"/>
                  </a:glow>
                  <a:outerShdw blurRad="38100" dist="38100" dir="2700000" algn="tl">
                    <a:srgbClr val="000000">
                      <a:alpha val="43137"/>
                    </a:srgbClr>
                  </a:outerShdw>
                </a:effectLst>
              </a:rPr>
              <a:t>Relationship between heaven &amp; earth</a:t>
            </a:r>
          </a:p>
          <a:p>
            <a:pPr marL="285750" indent="-285750">
              <a:buFont typeface="Arial" pitchFamily="34" charset="0"/>
              <a:buChar char="•"/>
            </a:pPr>
            <a:r>
              <a:rPr lang="en-GB" sz="2000" b="1" dirty="0" smtClean="0">
                <a:ln>
                  <a:solidFill>
                    <a:schemeClr val="accent4">
                      <a:lumMod val="10000"/>
                    </a:schemeClr>
                  </a:solidFill>
                </a:ln>
                <a:effectLst>
                  <a:glow rad="127000">
                    <a:srgbClr val="7030A0"/>
                  </a:glow>
                  <a:outerShdw blurRad="38100" dist="38100" dir="2700000" algn="tl">
                    <a:srgbClr val="000000">
                      <a:alpha val="43137"/>
                    </a:srgbClr>
                  </a:outerShdw>
                </a:effectLst>
              </a:rPr>
              <a:t>Historical context – Roman empire</a:t>
            </a:r>
          </a:p>
          <a:p>
            <a:pPr marL="285750" indent="-285750">
              <a:buFont typeface="Arial" pitchFamily="34" charset="0"/>
              <a:buChar char="•"/>
            </a:pPr>
            <a:r>
              <a:rPr lang="en-GB" sz="2000" b="1" dirty="0" smtClean="0">
                <a:ln>
                  <a:solidFill>
                    <a:schemeClr val="accent4">
                      <a:lumMod val="10000"/>
                    </a:schemeClr>
                  </a:solidFill>
                </a:ln>
                <a:effectLst>
                  <a:glow rad="127000">
                    <a:srgbClr val="7030A0"/>
                  </a:glow>
                  <a:outerShdw blurRad="38100" dist="38100" dir="2700000" algn="tl">
                    <a:srgbClr val="000000">
                      <a:alpha val="43137"/>
                    </a:srgbClr>
                  </a:outerShdw>
                </a:effectLst>
              </a:rPr>
              <a:t>Compare Daniel in Babylon</a:t>
            </a:r>
          </a:p>
          <a:p>
            <a:pPr marL="285750" indent="-285750">
              <a:buFont typeface="Arial" pitchFamily="34" charset="0"/>
              <a:buChar char="•"/>
            </a:pPr>
            <a:r>
              <a:rPr lang="en-GB" sz="3200" b="1" dirty="0" smtClean="0">
                <a:ln>
                  <a:solidFill>
                    <a:schemeClr val="accent4">
                      <a:lumMod val="10000"/>
                    </a:schemeClr>
                  </a:solidFill>
                </a:ln>
                <a:effectLst>
                  <a:glow rad="127000">
                    <a:srgbClr val="7030A0"/>
                  </a:glow>
                  <a:outerShdw blurRad="38100" dist="38100" dir="2700000" algn="tl">
                    <a:srgbClr val="000000">
                      <a:alpha val="43137"/>
                    </a:srgbClr>
                  </a:outerShdw>
                </a:effectLst>
              </a:rPr>
              <a:t>In Revelation: 2 </a:t>
            </a:r>
            <a:r>
              <a:rPr lang="en-GB" sz="3200" b="1" dirty="0" smtClean="0">
                <a:ln>
                  <a:solidFill>
                    <a:schemeClr val="accent4">
                      <a:lumMod val="10000"/>
                    </a:schemeClr>
                  </a:solidFill>
                </a:ln>
                <a:effectLst>
                  <a:glow rad="127000">
                    <a:srgbClr val="7030A0"/>
                  </a:glow>
                  <a:outerShdw blurRad="38100" dist="38100" dir="2700000" algn="tl">
                    <a:srgbClr val="000000">
                      <a:alpha val="43137"/>
                    </a:srgbClr>
                  </a:outerShdw>
                </a:effectLst>
              </a:rPr>
              <a:t>colonies and </a:t>
            </a:r>
            <a:r>
              <a:rPr lang="en-GB" sz="3200" b="1" dirty="0" smtClean="0">
                <a:ln>
                  <a:solidFill>
                    <a:schemeClr val="accent4">
                      <a:lumMod val="10000"/>
                    </a:schemeClr>
                  </a:solidFill>
                </a:ln>
                <a:effectLst>
                  <a:glow rad="127000">
                    <a:srgbClr val="7030A0"/>
                  </a:glow>
                  <a:outerShdw blurRad="38100" dist="38100" dir="2700000" algn="tl">
                    <a:srgbClr val="000000">
                      <a:alpha val="43137"/>
                    </a:srgbClr>
                  </a:outerShdw>
                </a:effectLst>
              </a:rPr>
              <a:t>2 cities </a:t>
            </a:r>
            <a:endParaRPr lang="en-GB" sz="3200" b="1" dirty="0">
              <a:ln>
                <a:solidFill>
                  <a:schemeClr val="accent4">
                    <a:lumMod val="10000"/>
                  </a:schemeClr>
                </a:solidFill>
              </a:ln>
              <a:effectLst>
                <a:glow rad="127000">
                  <a:srgbClr val="7030A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420743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548680"/>
            <a:ext cx="8229600" cy="868958"/>
          </a:xfrm>
        </p:spPr>
        <p:txBody>
          <a:bodyPr/>
          <a:lstStyle/>
          <a:p>
            <a:pPr marL="838200" indent="-838200" algn="l" eaLnBrk="1" hangingPunct="1">
              <a:buFontTx/>
              <a:buAutoNum type="arabicPeriod"/>
              <a:defRPr/>
            </a:pPr>
            <a:r>
              <a:rPr lang="en-GB" sz="4000" b="1" dirty="0" smtClean="0">
                <a:ln>
                  <a:solidFill>
                    <a:schemeClr val="accent5">
                      <a:lumMod val="25000"/>
                    </a:schemeClr>
                  </a:solidFill>
                </a:ln>
                <a:solidFill>
                  <a:schemeClr val="tx1"/>
                </a:solidFill>
                <a:effectLst>
                  <a:glow rad="127000">
                    <a:srgbClr val="0033CC"/>
                  </a:glow>
                  <a:outerShdw blurRad="38100" dist="38100" dir="2700000" algn="tl">
                    <a:srgbClr val="000000"/>
                  </a:outerShdw>
                </a:effectLst>
              </a:rPr>
              <a:t>What is this book?</a:t>
            </a:r>
          </a:p>
        </p:txBody>
      </p:sp>
      <p:sp>
        <p:nvSpPr>
          <p:cNvPr id="16387" name="Rectangle 3"/>
          <p:cNvSpPr>
            <a:spLocks noGrp="1" noChangeArrowheads="1"/>
          </p:cNvSpPr>
          <p:nvPr>
            <p:ph type="body" idx="1"/>
          </p:nvPr>
        </p:nvSpPr>
        <p:spPr>
          <a:xfrm>
            <a:off x="395536" y="1600201"/>
            <a:ext cx="8568952" cy="1828800"/>
          </a:xfrm>
        </p:spPr>
        <p:txBody>
          <a:bodyPr/>
          <a:lstStyle/>
          <a:p>
            <a:pPr indent="465138" eaLnBrk="1" hangingPunct="1">
              <a:buFont typeface="Wingdings" pitchFamily="2" charset="2"/>
              <a:buChar char="Ø"/>
              <a:defRPr/>
            </a:pPr>
            <a:r>
              <a:rPr lang="en-US" sz="2400" b="1" dirty="0" smtClean="0">
                <a:ln>
                  <a:solidFill>
                    <a:schemeClr val="accent5">
                      <a:lumMod val="25000"/>
                    </a:schemeClr>
                  </a:solidFill>
                </a:ln>
                <a:effectLst>
                  <a:glow rad="127000">
                    <a:srgbClr val="7030A0"/>
                  </a:glow>
                  <a:outerShdw blurRad="38100" dist="38100" dir="2700000" algn="tl">
                    <a:srgbClr val="000000"/>
                  </a:outerShdw>
                </a:effectLst>
              </a:rPr>
              <a:t>A revelation </a:t>
            </a:r>
            <a:r>
              <a:rPr lang="fr-FR" sz="2400" dirty="0" smtClean="0">
                <a:ln>
                  <a:solidFill>
                    <a:schemeClr val="accent5">
                      <a:lumMod val="25000"/>
                    </a:schemeClr>
                  </a:solidFill>
                </a:ln>
                <a:effectLst>
                  <a:glow rad="127000">
                    <a:srgbClr val="7030A0"/>
                  </a:glow>
                  <a:outerShdw blurRad="38100" dist="38100" dir="2700000" algn="tl">
                    <a:srgbClr val="000000"/>
                  </a:outerShdw>
                </a:effectLst>
              </a:rPr>
              <a:t>(1:1,2)</a:t>
            </a:r>
          </a:p>
          <a:p>
            <a:pPr indent="465138" eaLnBrk="1" hangingPunct="1">
              <a:buFont typeface="Wingdings" pitchFamily="2" charset="2"/>
              <a:buChar char="Ø"/>
              <a:defRPr/>
            </a:pPr>
            <a:r>
              <a:rPr lang="fr-FR" sz="2400" b="1" dirty="0" smtClean="0">
                <a:ln>
                  <a:solidFill>
                    <a:schemeClr val="accent5">
                      <a:lumMod val="25000"/>
                    </a:schemeClr>
                  </a:solidFill>
                </a:ln>
                <a:effectLst>
                  <a:glow rad="127000">
                    <a:srgbClr val="7030A0"/>
                  </a:glow>
                  <a:outerShdw blurRad="38100" dist="38100" dir="2700000" algn="tl">
                    <a:srgbClr val="000000"/>
                  </a:outerShdw>
                </a:effectLst>
              </a:rPr>
              <a:t>An Apocalypse</a:t>
            </a:r>
          </a:p>
          <a:p>
            <a:pPr indent="465138" eaLnBrk="1" hangingPunct="1">
              <a:buFont typeface="Wingdings" pitchFamily="2" charset="2"/>
              <a:buChar char="Ø"/>
              <a:defRPr/>
            </a:pPr>
            <a:r>
              <a:rPr lang="fr-FR" b="1" dirty="0" smtClean="0">
                <a:ln>
                  <a:solidFill>
                    <a:schemeClr val="accent5">
                      <a:lumMod val="25000"/>
                    </a:schemeClr>
                  </a:solidFill>
                </a:ln>
                <a:effectLst>
                  <a:glow rad="127000">
                    <a:srgbClr val="7030A0"/>
                  </a:glow>
                  <a:outerShdw blurRad="38100" dist="38100" dir="2700000" algn="tl">
                    <a:srgbClr val="000000"/>
                  </a:outerShdw>
                </a:effectLst>
              </a:rPr>
              <a:t>A </a:t>
            </a:r>
            <a:r>
              <a:rPr lang="en-GB" b="1" dirty="0" smtClean="0">
                <a:ln>
                  <a:solidFill>
                    <a:schemeClr val="accent5">
                      <a:lumMod val="25000"/>
                    </a:schemeClr>
                  </a:solidFill>
                </a:ln>
                <a:effectLst>
                  <a:glow rad="127000">
                    <a:srgbClr val="7030A0"/>
                  </a:glow>
                  <a:outerShdw blurRad="38100" dist="38100" dir="2700000" algn="tl">
                    <a:srgbClr val="000000"/>
                  </a:outerShdw>
                </a:effectLst>
              </a:rPr>
              <a:t>prophecy  </a:t>
            </a:r>
            <a:r>
              <a:rPr lang="en-GB" dirty="0" smtClean="0">
                <a:ln>
                  <a:solidFill>
                    <a:schemeClr val="accent5">
                      <a:lumMod val="25000"/>
                    </a:schemeClr>
                  </a:solidFill>
                </a:ln>
                <a:effectLst>
                  <a:glow rad="127000">
                    <a:srgbClr val="7030A0"/>
                  </a:glow>
                  <a:outerShdw blurRad="38100" dist="38100" dir="2700000" algn="tl">
                    <a:srgbClr val="000000"/>
                  </a:outerShdw>
                </a:effectLst>
              </a:rPr>
              <a:t>(v.3)</a:t>
            </a:r>
          </a:p>
          <a:p>
            <a:pPr eaLnBrk="1" hangingPunct="1">
              <a:buFont typeface="Wingdings" pitchFamily="2" charset="2"/>
              <a:buNone/>
              <a:defRPr/>
            </a:pPr>
            <a:r>
              <a:rPr lang="en-GB" sz="2400" dirty="0" smtClean="0">
                <a:ln>
                  <a:solidFill>
                    <a:schemeClr val="accent5">
                      <a:lumMod val="25000"/>
                    </a:schemeClr>
                  </a:solidFill>
                </a:ln>
                <a:solidFill>
                  <a:schemeClr val="accent4">
                    <a:lumMod val="25000"/>
                  </a:schemeClr>
                </a:solidFill>
                <a:effectLst>
                  <a:glow rad="127000">
                    <a:schemeClr val="tx2">
                      <a:lumMod val="75000"/>
                    </a:schemeClr>
                  </a:glow>
                  <a:outerShdw blurRad="38100" dist="38100" dir="2700000" algn="tl">
                    <a:srgbClr val="000000"/>
                  </a:outerShdw>
                </a:effectLst>
              </a:rPr>
              <a:t>		</a:t>
            </a:r>
          </a:p>
        </p:txBody>
      </p:sp>
      <p:sp>
        <p:nvSpPr>
          <p:cNvPr id="2" name="TextBox 1"/>
          <p:cNvSpPr txBox="1"/>
          <p:nvPr/>
        </p:nvSpPr>
        <p:spPr>
          <a:xfrm>
            <a:off x="1331640" y="3212976"/>
            <a:ext cx="7632848" cy="2616101"/>
          </a:xfrm>
          <a:prstGeom prst="rect">
            <a:avLst/>
          </a:prstGeom>
          <a:noFill/>
        </p:spPr>
        <p:txBody>
          <a:bodyPr wrap="square" rtlCol="0">
            <a:spAutoFit/>
          </a:bodyPr>
          <a:lstStyle/>
          <a:p>
            <a:r>
              <a:rPr lang="en-GB" sz="2800" b="1" i="1" dirty="0">
                <a:ln>
                  <a:solidFill>
                    <a:schemeClr val="accent4">
                      <a:lumMod val="10000"/>
                    </a:schemeClr>
                  </a:solidFill>
                </a:ln>
                <a:effectLst>
                  <a:glow rad="127000">
                    <a:srgbClr val="002060"/>
                  </a:glow>
                  <a:outerShdw blurRad="38100" dist="38100" dir="2700000" algn="tl">
                    <a:srgbClr val="000000">
                      <a:alpha val="43137"/>
                    </a:srgbClr>
                  </a:outerShdw>
                </a:effectLst>
              </a:rPr>
              <a:t>“blessed is the one who reads aloud the words of this prophecy, and blessed are those who hear, and those who keep what is written in it, for the time is near.” </a:t>
            </a:r>
            <a:r>
              <a:rPr lang="en-GB" sz="2800" b="1" dirty="0">
                <a:ln>
                  <a:solidFill>
                    <a:schemeClr val="accent4">
                      <a:lumMod val="10000"/>
                    </a:schemeClr>
                  </a:solidFill>
                </a:ln>
                <a:effectLst>
                  <a:glow rad="127000">
                    <a:srgbClr val="002060"/>
                  </a:glow>
                  <a:outerShdw blurRad="38100" dist="38100" dir="2700000" algn="tl">
                    <a:srgbClr val="000000">
                      <a:alpha val="43137"/>
                    </a:srgbClr>
                  </a:outerShdw>
                </a:effectLst>
              </a:rPr>
              <a:t>(ESV)</a:t>
            </a:r>
          </a:p>
          <a:p>
            <a:endParaRPr lang="en-GB" sz="2400" i="1" dirty="0">
              <a:ln>
                <a:solidFill>
                  <a:schemeClr val="accent4">
                    <a:lumMod val="10000"/>
                  </a:schemeClr>
                </a:solidFill>
              </a:ln>
              <a:solidFill>
                <a:srgbClr val="002060"/>
              </a:solidFill>
              <a:effectLst>
                <a:glow rad="127000">
                  <a:schemeClr val="tx1"/>
                </a:glow>
              </a:effectLst>
            </a:endParaRPr>
          </a:p>
        </p:txBody>
      </p:sp>
    </p:spTree>
    <p:extLst>
      <p:ext uri="{BB962C8B-B14F-4D97-AF65-F5344CB8AC3E}">
        <p14:creationId xmlns:p14="http://schemas.microsoft.com/office/powerpoint/2010/main" val="1596353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548680"/>
            <a:ext cx="8229600" cy="868958"/>
          </a:xfrm>
        </p:spPr>
        <p:txBody>
          <a:bodyPr/>
          <a:lstStyle/>
          <a:p>
            <a:pPr marL="838200" indent="-838200" algn="l" eaLnBrk="1" hangingPunct="1">
              <a:buFontTx/>
              <a:buAutoNum type="arabicPeriod"/>
              <a:defRPr/>
            </a:pPr>
            <a:r>
              <a:rPr lang="en-GB" sz="4000" b="1" dirty="0" smtClean="0">
                <a:ln>
                  <a:solidFill>
                    <a:schemeClr val="accent5">
                      <a:lumMod val="25000"/>
                    </a:schemeClr>
                  </a:solidFill>
                </a:ln>
                <a:solidFill>
                  <a:schemeClr val="tx1"/>
                </a:solidFill>
                <a:effectLst>
                  <a:glow rad="127000">
                    <a:srgbClr val="0033CC"/>
                  </a:glow>
                  <a:outerShdw blurRad="38100" dist="38100" dir="2700000" algn="tl">
                    <a:srgbClr val="000000"/>
                  </a:outerShdw>
                </a:effectLst>
              </a:rPr>
              <a:t>What is this book?</a:t>
            </a:r>
          </a:p>
        </p:txBody>
      </p:sp>
      <p:sp>
        <p:nvSpPr>
          <p:cNvPr id="16387" name="Rectangle 3"/>
          <p:cNvSpPr>
            <a:spLocks noGrp="1" noChangeArrowheads="1"/>
          </p:cNvSpPr>
          <p:nvPr>
            <p:ph type="body" idx="1"/>
          </p:nvPr>
        </p:nvSpPr>
        <p:spPr>
          <a:xfrm>
            <a:off x="395536" y="1600201"/>
            <a:ext cx="8568952" cy="1828800"/>
          </a:xfrm>
        </p:spPr>
        <p:txBody>
          <a:bodyPr/>
          <a:lstStyle/>
          <a:p>
            <a:pPr indent="465138" eaLnBrk="1" hangingPunct="1">
              <a:buFont typeface="Wingdings" pitchFamily="2" charset="2"/>
              <a:buChar char="Ø"/>
              <a:defRPr/>
            </a:pPr>
            <a:r>
              <a:rPr lang="en-US" sz="2400" b="1" dirty="0" smtClean="0">
                <a:ln>
                  <a:solidFill>
                    <a:schemeClr val="accent5">
                      <a:lumMod val="25000"/>
                    </a:schemeClr>
                  </a:solidFill>
                </a:ln>
                <a:effectLst>
                  <a:glow rad="127000">
                    <a:srgbClr val="7030A0"/>
                  </a:glow>
                  <a:outerShdw blurRad="38100" dist="38100" dir="2700000" algn="tl">
                    <a:srgbClr val="000000"/>
                  </a:outerShdw>
                </a:effectLst>
              </a:rPr>
              <a:t>A revelation </a:t>
            </a:r>
            <a:r>
              <a:rPr lang="fr-FR" sz="2400" dirty="0" smtClean="0">
                <a:ln>
                  <a:solidFill>
                    <a:schemeClr val="accent5">
                      <a:lumMod val="25000"/>
                    </a:schemeClr>
                  </a:solidFill>
                </a:ln>
                <a:effectLst>
                  <a:glow rad="127000">
                    <a:srgbClr val="7030A0"/>
                  </a:glow>
                  <a:outerShdw blurRad="38100" dist="38100" dir="2700000" algn="tl">
                    <a:srgbClr val="000000"/>
                  </a:outerShdw>
                </a:effectLst>
              </a:rPr>
              <a:t>(1:1,2)</a:t>
            </a:r>
          </a:p>
          <a:p>
            <a:pPr indent="465138" eaLnBrk="1" hangingPunct="1">
              <a:buFont typeface="Wingdings" pitchFamily="2" charset="2"/>
              <a:buChar char="Ø"/>
              <a:defRPr/>
            </a:pPr>
            <a:r>
              <a:rPr lang="fr-FR" sz="2400" b="1" dirty="0" smtClean="0">
                <a:ln>
                  <a:solidFill>
                    <a:schemeClr val="accent5">
                      <a:lumMod val="25000"/>
                    </a:schemeClr>
                  </a:solidFill>
                </a:ln>
                <a:effectLst>
                  <a:glow rad="127000">
                    <a:srgbClr val="7030A0"/>
                  </a:glow>
                  <a:outerShdw blurRad="38100" dist="38100" dir="2700000" algn="tl">
                    <a:srgbClr val="000000"/>
                  </a:outerShdw>
                </a:effectLst>
              </a:rPr>
              <a:t>An Apocalypse</a:t>
            </a:r>
          </a:p>
          <a:p>
            <a:pPr indent="465138" eaLnBrk="1" hangingPunct="1">
              <a:buFont typeface="Wingdings" pitchFamily="2" charset="2"/>
              <a:buChar char="Ø"/>
              <a:defRPr/>
            </a:pPr>
            <a:r>
              <a:rPr lang="fr-FR" sz="2400" b="1" dirty="0" smtClean="0">
                <a:ln>
                  <a:solidFill>
                    <a:schemeClr val="accent5">
                      <a:lumMod val="25000"/>
                    </a:schemeClr>
                  </a:solidFill>
                </a:ln>
                <a:effectLst>
                  <a:glow rad="127000">
                    <a:srgbClr val="7030A0"/>
                  </a:glow>
                  <a:outerShdw blurRad="38100" dist="38100" dir="2700000" algn="tl">
                    <a:srgbClr val="000000"/>
                  </a:outerShdw>
                </a:effectLst>
              </a:rPr>
              <a:t>A </a:t>
            </a:r>
            <a:r>
              <a:rPr lang="en-GB" sz="2400" b="1" dirty="0" smtClean="0">
                <a:ln>
                  <a:solidFill>
                    <a:schemeClr val="accent5">
                      <a:lumMod val="25000"/>
                    </a:schemeClr>
                  </a:solidFill>
                </a:ln>
                <a:effectLst>
                  <a:glow rad="127000">
                    <a:srgbClr val="7030A0"/>
                  </a:glow>
                  <a:outerShdw blurRad="38100" dist="38100" dir="2700000" algn="tl">
                    <a:srgbClr val="000000"/>
                  </a:outerShdw>
                </a:effectLst>
              </a:rPr>
              <a:t>prophecy  </a:t>
            </a:r>
            <a:r>
              <a:rPr lang="en-GB" sz="2400" dirty="0" smtClean="0">
                <a:ln>
                  <a:solidFill>
                    <a:schemeClr val="accent5">
                      <a:lumMod val="25000"/>
                    </a:schemeClr>
                  </a:solidFill>
                </a:ln>
                <a:effectLst>
                  <a:glow rad="127000">
                    <a:srgbClr val="7030A0"/>
                  </a:glow>
                  <a:outerShdw blurRad="38100" dist="38100" dir="2700000" algn="tl">
                    <a:srgbClr val="000000"/>
                  </a:outerShdw>
                </a:effectLst>
              </a:rPr>
              <a:t>(v.3)</a:t>
            </a:r>
          </a:p>
          <a:p>
            <a:pPr indent="465138" eaLnBrk="1" hangingPunct="1">
              <a:buFont typeface="Wingdings" pitchFamily="2" charset="2"/>
              <a:buChar char="Ø"/>
              <a:defRPr/>
            </a:pPr>
            <a:r>
              <a:rPr lang="en-GB" b="1" dirty="0" smtClean="0">
                <a:ln>
                  <a:solidFill>
                    <a:schemeClr val="accent5">
                      <a:lumMod val="25000"/>
                    </a:schemeClr>
                  </a:solidFill>
                </a:ln>
                <a:effectLst>
                  <a:glow rad="127000">
                    <a:srgbClr val="7030A0"/>
                  </a:glow>
                  <a:outerShdw blurRad="38100" dist="38100" dir="2700000" algn="tl">
                    <a:srgbClr val="000000"/>
                  </a:outerShdw>
                </a:effectLst>
              </a:rPr>
              <a:t>A letter </a:t>
            </a:r>
            <a:r>
              <a:rPr lang="en-GB" dirty="0" smtClean="0">
                <a:ln>
                  <a:solidFill>
                    <a:schemeClr val="accent5">
                      <a:lumMod val="25000"/>
                    </a:schemeClr>
                  </a:solidFill>
                </a:ln>
                <a:effectLst>
                  <a:glow rad="127000">
                    <a:srgbClr val="7030A0"/>
                  </a:glow>
                  <a:outerShdw blurRad="38100" dist="38100" dir="2700000" algn="tl">
                    <a:srgbClr val="000000"/>
                  </a:outerShdw>
                </a:effectLst>
              </a:rPr>
              <a:t>(v.4) </a:t>
            </a:r>
            <a:endParaRPr lang="en-GB" b="1" dirty="0" smtClean="0">
              <a:ln>
                <a:solidFill>
                  <a:schemeClr val="accent5">
                    <a:lumMod val="25000"/>
                  </a:schemeClr>
                </a:solidFill>
              </a:ln>
              <a:effectLst>
                <a:glow rad="127000">
                  <a:srgbClr val="7030A0"/>
                </a:glow>
                <a:outerShdw blurRad="38100" dist="38100" dir="2700000" algn="tl">
                  <a:srgbClr val="000000"/>
                </a:outerShdw>
              </a:effectLst>
            </a:endParaRPr>
          </a:p>
          <a:p>
            <a:pPr eaLnBrk="1" hangingPunct="1">
              <a:buFont typeface="Wingdings" pitchFamily="2" charset="2"/>
              <a:buNone/>
              <a:defRPr/>
            </a:pPr>
            <a:r>
              <a:rPr lang="en-GB" sz="2400" dirty="0" smtClean="0">
                <a:ln>
                  <a:solidFill>
                    <a:schemeClr val="accent5">
                      <a:lumMod val="25000"/>
                    </a:schemeClr>
                  </a:solidFill>
                </a:ln>
                <a:solidFill>
                  <a:schemeClr val="accent4">
                    <a:lumMod val="25000"/>
                  </a:schemeClr>
                </a:solidFill>
                <a:effectLst>
                  <a:glow rad="127000">
                    <a:schemeClr val="tx2">
                      <a:lumMod val="75000"/>
                    </a:schemeClr>
                  </a:glow>
                  <a:outerShdw blurRad="38100" dist="38100" dir="2700000" algn="tl">
                    <a:srgbClr val="000000"/>
                  </a:outerShdw>
                </a:effectLst>
              </a:rPr>
              <a:t>		</a:t>
            </a:r>
          </a:p>
        </p:txBody>
      </p:sp>
      <p:sp>
        <p:nvSpPr>
          <p:cNvPr id="3" name="TextBox 2"/>
          <p:cNvSpPr txBox="1"/>
          <p:nvPr/>
        </p:nvSpPr>
        <p:spPr>
          <a:xfrm>
            <a:off x="1115616" y="3630215"/>
            <a:ext cx="7920880" cy="954107"/>
          </a:xfrm>
          <a:prstGeom prst="rect">
            <a:avLst/>
          </a:prstGeom>
          <a:noFill/>
        </p:spPr>
        <p:txBody>
          <a:bodyPr wrap="square" rtlCol="0">
            <a:spAutoFit/>
          </a:bodyPr>
          <a:lstStyle/>
          <a:p>
            <a:r>
              <a:rPr lang="en-GB" sz="2800" b="1" i="1" dirty="0" smtClean="0">
                <a:ln>
                  <a:solidFill>
                    <a:schemeClr val="accent4">
                      <a:lumMod val="10000"/>
                    </a:schemeClr>
                  </a:solidFill>
                </a:ln>
                <a:effectLst>
                  <a:glow rad="127000">
                    <a:srgbClr val="002060"/>
                  </a:glow>
                  <a:outerShdw blurRad="38100" dist="38100" dir="2700000" algn="tl">
                    <a:srgbClr val="000000">
                      <a:alpha val="43137"/>
                    </a:srgbClr>
                  </a:outerShdw>
                </a:effectLst>
              </a:rPr>
              <a:t>“John, to the seven </a:t>
            </a:r>
            <a:r>
              <a:rPr lang="en-GB" sz="2800" b="1" i="1" dirty="0" err="1" smtClean="0">
                <a:ln>
                  <a:solidFill>
                    <a:schemeClr val="accent4">
                      <a:lumMod val="10000"/>
                    </a:schemeClr>
                  </a:solidFill>
                </a:ln>
                <a:effectLst>
                  <a:glow rad="127000">
                    <a:srgbClr val="002060"/>
                  </a:glow>
                  <a:outerShdw blurRad="38100" dist="38100" dir="2700000" algn="tl">
                    <a:srgbClr val="000000">
                      <a:alpha val="43137"/>
                    </a:srgbClr>
                  </a:outerShdw>
                </a:effectLst>
              </a:rPr>
              <a:t>churchs</a:t>
            </a:r>
            <a:r>
              <a:rPr lang="en-GB" sz="2800" b="1" i="1" dirty="0" smtClean="0">
                <a:ln>
                  <a:solidFill>
                    <a:schemeClr val="accent4">
                      <a:lumMod val="10000"/>
                    </a:schemeClr>
                  </a:solidFill>
                </a:ln>
                <a:effectLst>
                  <a:glow rad="127000">
                    <a:srgbClr val="002060"/>
                  </a:glow>
                  <a:outerShdw blurRad="38100" dist="38100" dir="2700000" algn="tl">
                    <a:srgbClr val="000000">
                      <a:alpha val="43137"/>
                    </a:srgbClr>
                  </a:outerShdw>
                </a:effectLst>
              </a:rPr>
              <a:t> that are in Asia”</a:t>
            </a:r>
            <a:endParaRPr lang="en-GB" sz="2800" b="1" i="1" dirty="0">
              <a:ln>
                <a:solidFill>
                  <a:schemeClr val="accent4">
                    <a:lumMod val="10000"/>
                  </a:schemeClr>
                </a:solidFill>
              </a:ln>
              <a:effectLst>
                <a:glow rad="127000">
                  <a:srgbClr val="00206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598569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692696"/>
            <a:ext cx="8640960" cy="1200329"/>
          </a:xfrm>
          <a:prstGeom prst="rect">
            <a:avLst/>
          </a:prstGeom>
          <a:noFill/>
        </p:spPr>
        <p:txBody>
          <a:bodyPr wrap="square" rtlCol="0">
            <a:spAutoFit/>
          </a:bodyPr>
          <a:lstStyle/>
          <a:p>
            <a:pPr marL="742950" indent="-742950">
              <a:buFont typeface="+mj-lt"/>
              <a:buAutoNum type="arabicPeriod"/>
            </a:pPr>
            <a:r>
              <a:rPr lang="en-GB" sz="3200" b="1" dirty="0" smtClean="0">
                <a:ln>
                  <a:solidFill>
                    <a:schemeClr val="accent2">
                      <a:lumMod val="50000"/>
                    </a:schemeClr>
                  </a:solidFill>
                </a:ln>
                <a:effectLst>
                  <a:glow rad="127000">
                    <a:srgbClr val="0033CC"/>
                  </a:glow>
                </a:effectLst>
                <a:latin typeface="+mj-lt"/>
              </a:rPr>
              <a:t>What is this book?</a:t>
            </a:r>
          </a:p>
          <a:p>
            <a:pPr marL="742950" indent="-742950">
              <a:buFont typeface="+mj-lt"/>
              <a:buAutoNum type="arabicPeriod"/>
            </a:pPr>
            <a:r>
              <a:rPr lang="en-GB" sz="4000" b="1" dirty="0" smtClean="0">
                <a:ln>
                  <a:solidFill>
                    <a:schemeClr val="accent2">
                      <a:lumMod val="50000"/>
                    </a:schemeClr>
                  </a:solidFill>
                </a:ln>
                <a:effectLst>
                  <a:glow rad="127000">
                    <a:srgbClr val="0033CC"/>
                  </a:glow>
                </a:effectLst>
                <a:latin typeface="+mj-lt"/>
              </a:rPr>
              <a:t>The Trinitarian God</a:t>
            </a:r>
            <a:endParaRPr lang="en-GB" sz="4000" b="1" dirty="0">
              <a:ln>
                <a:solidFill>
                  <a:schemeClr val="accent2">
                    <a:lumMod val="50000"/>
                  </a:schemeClr>
                </a:solidFill>
              </a:ln>
              <a:effectLst>
                <a:glow rad="127000">
                  <a:srgbClr val="0033CC"/>
                </a:glow>
              </a:effectLst>
              <a:latin typeface="+mj-lt"/>
            </a:endParaRPr>
          </a:p>
        </p:txBody>
      </p:sp>
    </p:spTree>
    <p:extLst>
      <p:ext uri="{BB962C8B-B14F-4D97-AF65-F5344CB8AC3E}">
        <p14:creationId xmlns:p14="http://schemas.microsoft.com/office/powerpoint/2010/main" val="3906722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371600" y="404664"/>
            <a:ext cx="6400800" cy="576064"/>
          </a:xfrm>
        </p:spPr>
        <p:txBody>
          <a:bodyPr/>
          <a:lstStyle/>
          <a:p>
            <a:pPr eaLnBrk="1" hangingPunct="1">
              <a:defRPr/>
            </a:pPr>
            <a:r>
              <a:rPr lang="en-GB" b="1" dirty="0" smtClean="0">
                <a:ln>
                  <a:solidFill>
                    <a:schemeClr val="accent5">
                      <a:lumMod val="25000"/>
                    </a:schemeClr>
                  </a:solidFill>
                </a:ln>
                <a:effectLst>
                  <a:glow rad="127000">
                    <a:srgbClr val="7030A0"/>
                  </a:glow>
                  <a:outerShdw blurRad="38100" dist="38100" dir="2700000" algn="tl">
                    <a:srgbClr val="000000"/>
                  </a:outerShdw>
                </a:effectLst>
              </a:rPr>
              <a:t>Revelation 1:1-8</a:t>
            </a:r>
          </a:p>
        </p:txBody>
      </p:sp>
      <p:sp>
        <p:nvSpPr>
          <p:cNvPr id="2" name="TextBox 1"/>
          <p:cNvSpPr txBox="1"/>
          <p:nvPr/>
        </p:nvSpPr>
        <p:spPr>
          <a:xfrm>
            <a:off x="251520" y="1268760"/>
            <a:ext cx="8568952" cy="1200329"/>
          </a:xfrm>
          <a:prstGeom prst="rect">
            <a:avLst/>
          </a:prstGeom>
          <a:noFill/>
        </p:spPr>
        <p:txBody>
          <a:bodyPr wrap="square" rtlCol="0">
            <a:spAutoFit/>
          </a:bodyPr>
          <a:lstStyle/>
          <a:p>
            <a:pPr algn="ctr"/>
            <a:r>
              <a:rPr lang="en-GB" sz="3600" b="1" dirty="0" smtClean="0">
                <a:ln>
                  <a:solidFill>
                    <a:schemeClr val="accent4">
                      <a:lumMod val="10000"/>
                    </a:schemeClr>
                  </a:solidFill>
                </a:ln>
                <a:effectLst>
                  <a:glow rad="127000">
                    <a:srgbClr val="7030A0"/>
                  </a:glow>
                  <a:outerShdw blurRad="38100" dist="38100" dir="2700000" algn="tl">
                    <a:srgbClr val="000000">
                      <a:alpha val="43137"/>
                    </a:srgbClr>
                  </a:outerShdw>
                </a:effectLst>
                <a:latin typeface="Arial" pitchFamily="34" charset="0"/>
                <a:cs typeface="Arial" pitchFamily="34" charset="0"/>
              </a:rPr>
              <a:t>Apocalypse = </a:t>
            </a:r>
            <a:r>
              <a:rPr lang="en-GB" sz="3600" b="1" dirty="0" smtClean="0">
                <a:ln>
                  <a:solidFill>
                    <a:schemeClr val="accent4">
                      <a:lumMod val="10000"/>
                    </a:schemeClr>
                  </a:solidFill>
                </a:ln>
                <a:effectLst>
                  <a:glow rad="127000">
                    <a:srgbClr val="7030A0"/>
                  </a:glow>
                  <a:outerShdw blurRad="38100" dist="38100" dir="2700000" algn="tl">
                    <a:srgbClr val="000000">
                      <a:alpha val="43137"/>
                    </a:srgbClr>
                  </a:outerShdw>
                </a:effectLst>
                <a:latin typeface="Arial" pitchFamily="34" charset="0"/>
                <a:cs typeface="Arial" pitchFamily="34" charset="0"/>
              </a:rPr>
              <a:t>                                        a “bloodbath</a:t>
            </a:r>
            <a:r>
              <a:rPr lang="en-GB" sz="3600" b="1" dirty="0" smtClean="0">
                <a:ln>
                  <a:solidFill>
                    <a:schemeClr val="accent4">
                      <a:lumMod val="10000"/>
                    </a:schemeClr>
                  </a:solidFill>
                </a:ln>
                <a:effectLst>
                  <a:glow rad="127000">
                    <a:srgbClr val="7030A0"/>
                  </a:glow>
                  <a:outerShdw blurRad="38100" dist="38100" dir="2700000" algn="tl">
                    <a:srgbClr val="000000">
                      <a:alpha val="43137"/>
                    </a:srgbClr>
                  </a:outerShdw>
                </a:effectLst>
                <a:latin typeface="Arial" pitchFamily="34" charset="0"/>
                <a:cs typeface="Arial" pitchFamily="34" charset="0"/>
              </a:rPr>
              <a:t>”? </a:t>
            </a:r>
            <a:r>
              <a:rPr lang="en-GB" sz="3600" b="1" dirty="0" smtClean="0">
                <a:ln>
                  <a:solidFill>
                    <a:schemeClr val="accent4">
                      <a:lumMod val="10000"/>
                    </a:schemeClr>
                  </a:solidFill>
                </a:ln>
                <a:effectLst>
                  <a:glow rad="127000">
                    <a:srgbClr val="7030A0"/>
                  </a:glow>
                  <a:outerShdw blurRad="38100" dist="38100" dir="2700000" algn="tl">
                    <a:srgbClr val="000000">
                      <a:alpha val="43137"/>
                    </a:srgbClr>
                  </a:outerShdw>
                </a:effectLst>
                <a:latin typeface="Arial" pitchFamily="34" charset="0"/>
                <a:cs typeface="Arial" pitchFamily="34" charset="0"/>
              </a:rPr>
              <a:t> a “meltdown</a:t>
            </a:r>
            <a:r>
              <a:rPr lang="en-GB" sz="3600" b="1" dirty="0" smtClean="0">
                <a:ln>
                  <a:solidFill>
                    <a:schemeClr val="accent4">
                      <a:lumMod val="10000"/>
                    </a:schemeClr>
                  </a:solidFill>
                </a:ln>
                <a:effectLst>
                  <a:glow rad="127000">
                    <a:srgbClr val="7030A0"/>
                  </a:glow>
                  <a:outerShdw blurRad="38100" dist="38100" dir="2700000" algn="tl">
                    <a:srgbClr val="000000">
                      <a:alpha val="43137"/>
                    </a:srgbClr>
                  </a:outerShdw>
                </a:effectLst>
                <a:latin typeface="Arial" pitchFamily="34" charset="0"/>
                <a:cs typeface="Arial" pitchFamily="34" charset="0"/>
              </a:rPr>
              <a:t>” ?</a:t>
            </a:r>
            <a:endParaRPr lang="en-GB" sz="3600" b="1" dirty="0">
              <a:ln>
                <a:solidFill>
                  <a:schemeClr val="accent4">
                    <a:lumMod val="10000"/>
                  </a:schemeClr>
                </a:solidFill>
              </a:ln>
              <a:effectLst>
                <a:glow rad="127000">
                  <a:srgbClr val="7030A0"/>
                </a:glow>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33885334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692696"/>
            <a:ext cx="8640960" cy="1200329"/>
          </a:xfrm>
          <a:prstGeom prst="rect">
            <a:avLst/>
          </a:prstGeom>
          <a:noFill/>
        </p:spPr>
        <p:txBody>
          <a:bodyPr wrap="square" rtlCol="0">
            <a:spAutoFit/>
          </a:bodyPr>
          <a:lstStyle/>
          <a:p>
            <a:pPr marL="742950" indent="-742950">
              <a:buFont typeface="+mj-lt"/>
              <a:buAutoNum type="arabicPeriod"/>
            </a:pPr>
            <a:r>
              <a:rPr lang="en-GB" sz="3200" b="1" dirty="0" smtClean="0">
                <a:ln>
                  <a:solidFill>
                    <a:schemeClr val="accent2">
                      <a:lumMod val="50000"/>
                    </a:schemeClr>
                  </a:solidFill>
                </a:ln>
                <a:effectLst>
                  <a:glow rad="127000">
                    <a:srgbClr val="0033CC"/>
                  </a:glow>
                </a:effectLst>
                <a:latin typeface="+mj-lt"/>
              </a:rPr>
              <a:t>What is this book?</a:t>
            </a:r>
          </a:p>
          <a:p>
            <a:pPr marL="742950" indent="-742950">
              <a:buFont typeface="+mj-lt"/>
              <a:buAutoNum type="arabicPeriod"/>
            </a:pPr>
            <a:r>
              <a:rPr lang="en-GB" sz="4000" b="1" dirty="0" smtClean="0">
                <a:ln>
                  <a:solidFill>
                    <a:schemeClr val="accent2">
                      <a:lumMod val="50000"/>
                    </a:schemeClr>
                  </a:solidFill>
                </a:ln>
                <a:effectLst>
                  <a:glow rad="127000">
                    <a:srgbClr val="0033CC"/>
                  </a:glow>
                </a:effectLst>
                <a:latin typeface="+mj-lt"/>
              </a:rPr>
              <a:t>The Trinitarian God</a:t>
            </a:r>
            <a:endParaRPr lang="en-GB" sz="4000" b="1" dirty="0">
              <a:ln>
                <a:solidFill>
                  <a:schemeClr val="accent2">
                    <a:lumMod val="50000"/>
                  </a:schemeClr>
                </a:solidFill>
              </a:ln>
              <a:effectLst>
                <a:glow rad="127000">
                  <a:srgbClr val="0033CC"/>
                </a:glow>
              </a:effectLst>
              <a:latin typeface="+mj-lt"/>
            </a:endParaRPr>
          </a:p>
        </p:txBody>
      </p:sp>
      <p:sp>
        <p:nvSpPr>
          <p:cNvPr id="4" name="TextBox 3"/>
          <p:cNvSpPr txBox="1"/>
          <p:nvPr/>
        </p:nvSpPr>
        <p:spPr>
          <a:xfrm>
            <a:off x="971600" y="1939040"/>
            <a:ext cx="7668352" cy="1077218"/>
          </a:xfrm>
          <a:prstGeom prst="rect">
            <a:avLst/>
          </a:prstGeom>
          <a:noFill/>
        </p:spPr>
        <p:txBody>
          <a:bodyPr wrap="square" rtlCol="0">
            <a:spAutoFit/>
          </a:bodyPr>
          <a:lstStyle/>
          <a:p>
            <a:pPr marL="457200" indent="-457200">
              <a:buFont typeface="Wingdings" pitchFamily="2" charset="2"/>
              <a:buChar char="Ø"/>
            </a:pPr>
            <a:r>
              <a:rPr lang="en-GB" sz="3200" dirty="0" smtClean="0">
                <a:ln>
                  <a:solidFill>
                    <a:schemeClr val="accent5">
                      <a:lumMod val="25000"/>
                    </a:schemeClr>
                  </a:solidFill>
                </a:ln>
                <a:effectLst>
                  <a:glow rad="127000">
                    <a:srgbClr val="7030A0"/>
                  </a:glow>
                  <a:outerShdw blurRad="38100" dist="38100" dir="2700000" algn="tl">
                    <a:srgbClr val="000000"/>
                  </a:outerShdw>
                </a:effectLst>
              </a:rPr>
              <a:t>The </a:t>
            </a:r>
            <a:r>
              <a:rPr lang="en-GB" sz="3200" dirty="0">
                <a:ln>
                  <a:solidFill>
                    <a:schemeClr val="accent5">
                      <a:lumMod val="25000"/>
                    </a:schemeClr>
                  </a:solidFill>
                </a:ln>
                <a:effectLst>
                  <a:glow rad="127000">
                    <a:srgbClr val="7030A0"/>
                  </a:glow>
                  <a:outerShdw blurRad="38100" dist="38100" dir="2700000" algn="tl">
                    <a:srgbClr val="000000"/>
                  </a:outerShdw>
                </a:effectLst>
              </a:rPr>
              <a:t>salutation </a:t>
            </a:r>
            <a:r>
              <a:rPr lang="en-GB" sz="3200" dirty="0" smtClean="0">
                <a:ln>
                  <a:solidFill>
                    <a:schemeClr val="accent5">
                      <a:lumMod val="25000"/>
                    </a:schemeClr>
                  </a:solidFill>
                </a:ln>
                <a:effectLst>
                  <a:glow rad="127000">
                    <a:srgbClr val="7030A0"/>
                  </a:glow>
                  <a:outerShdw blurRad="38100" dist="38100" dir="2700000" algn="tl">
                    <a:srgbClr val="000000"/>
                  </a:outerShdw>
                </a:effectLst>
              </a:rPr>
              <a:t>(greeting) 1:4b-5a</a:t>
            </a:r>
            <a:endParaRPr lang="en-GB" sz="3200" dirty="0">
              <a:ln>
                <a:solidFill>
                  <a:schemeClr val="accent5">
                    <a:lumMod val="25000"/>
                  </a:schemeClr>
                </a:solidFill>
              </a:ln>
              <a:effectLst>
                <a:glow rad="127000">
                  <a:srgbClr val="7030A0"/>
                </a:glow>
                <a:outerShdw blurRad="38100" dist="38100" dir="2700000" algn="tl">
                  <a:srgbClr val="000000"/>
                </a:outerShdw>
              </a:effectLst>
            </a:endParaRPr>
          </a:p>
          <a:p>
            <a:endParaRPr lang="en-GB" sz="3200" dirty="0"/>
          </a:p>
        </p:txBody>
      </p:sp>
      <p:sp>
        <p:nvSpPr>
          <p:cNvPr id="2" name="TextBox 1"/>
          <p:cNvSpPr txBox="1"/>
          <p:nvPr/>
        </p:nvSpPr>
        <p:spPr>
          <a:xfrm>
            <a:off x="1583168" y="2555824"/>
            <a:ext cx="7056784" cy="584775"/>
          </a:xfrm>
          <a:prstGeom prst="rect">
            <a:avLst/>
          </a:prstGeom>
          <a:noFill/>
        </p:spPr>
        <p:txBody>
          <a:bodyPr wrap="square" rtlCol="0">
            <a:spAutoFit/>
          </a:bodyPr>
          <a:lstStyle/>
          <a:p>
            <a:r>
              <a:rPr lang="en-GB" sz="3200" i="1" dirty="0" smtClean="0">
                <a:ln>
                  <a:solidFill>
                    <a:schemeClr val="accent4">
                      <a:lumMod val="10000"/>
                    </a:schemeClr>
                  </a:solidFill>
                </a:ln>
                <a:effectLst>
                  <a:glow rad="127000">
                    <a:srgbClr val="002060"/>
                  </a:glow>
                </a:effectLst>
              </a:rPr>
              <a:t>“Grace and peace…</a:t>
            </a:r>
            <a:endParaRPr lang="en-GB" sz="3200" i="1" dirty="0">
              <a:ln>
                <a:solidFill>
                  <a:schemeClr val="accent4">
                    <a:lumMod val="10000"/>
                  </a:schemeClr>
                </a:solidFill>
              </a:ln>
              <a:effectLst>
                <a:glow rad="127000">
                  <a:srgbClr val="002060"/>
                </a:glow>
              </a:effectLst>
            </a:endParaRPr>
          </a:p>
        </p:txBody>
      </p:sp>
    </p:spTree>
    <p:extLst>
      <p:ext uri="{BB962C8B-B14F-4D97-AF65-F5344CB8AC3E}">
        <p14:creationId xmlns:p14="http://schemas.microsoft.com/office/powerpoint/2010/main" val="3094654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692696"/>
            <a:ext cx="8640960" cy="1200329"/>
          </a:xfrm>
          <a:prstGeom prst="rect">
            <a:avLst/>
          </a:prstGeom>
          <a:noFill/>
        </p:spPr>
        <p:txBody>
          <a:bodyPr wrap="square" rtlCol="0">
            <a:spAutoFit/>
          </a:bodyPr>
          <a:lstStyle/>
          <a:p>
            <a:pPr marL="742950" indent="-742950">
              <a:buFont typeface="+mj-lt"/>
              <a:buAutoNum type="arabicPeriod"/>
            </a:pPr>
            <a:r>
              <a:rPr lang="en-GB" sz="3200" b="1" dirty="0" smtClean="0">
                <a:ln>
                  <a:solidFill>
                    <a:schemeClr val="accent2">
                      <a:lumMod val="50000"/>
                    </a:schemeClr>
                  </a:solidFill>
                </a:ln>
                <a:effectLst>
                  <a:glow rad="127000">
                    <a:srgbClr val="0033CC"/>
                  </a:glow>
                </a:effectLst>
                <a:latin typeface="+mj-lt"/>
              </a:rPr>
              <a:t>What is this book?</a:t>
            </a:r>
          </a:p>
          <a:p>
            <a:pPr marL="742950" indent="-742950">
              <a:buFont typeface="+mj-lt"/>
              <a:buAutoNum type="arabicPeriod"/>
            </a:pPr>
            <a:r>
              <a:rPr lang="fr-FR" sz="4000" b="1" dirty="0" smtClean="0">
                <a:ln>
                  <a:solidFill>
                    <a:schemeClr val="accent2">
                      <a:lumMod val="50000"/>
                    </a:schemeClr>
                  </a:solidFill>
                </a:ln>
                <a:effectLst>
                  <a:glow rad="127000">
                    <a:srgbClr val="0033CC"/>
                  </a:glow>
                </a:effectLst>
                <a:latin typeface="+mj-lt"/>
              </a:rPr>
              <a:t>The </a:t>
            </a:r>
            <a:r>
              <a:rPr lang="en-GB" sz="4000" b="1" dirty="0" smtClean="0">
                <a:ln>
                  <a:solidFill>
                    <a:schemeClr val="accent2">
                      <a:lumMod val="50000"/>
                    </a:schemeClr>
                  </a:solidFill>
                </a:ln>
                <a:effectLst>
                  <a:glow rad="127000">
                    <a:srgbClr val="0033CC"/>
                  </a:glow>
                </a:effectLst>
                <a:latin typeface="+mj-lt"/>
              </a:rPr>
              <a:t>Trinitarian God</a:t>
            </a:r>
            <a:endParaRPr lang="en-GB" sz="4000" b="1" dirty="0">
              <a:ln>
                <a:solidFill>
                  <a:schemeClr val="accent2">
                    <a:lumMod val="50000"/>
                  </a:schemeClr>
                </a:solidFill>
              </a:ln>
              <a:effectLst>
                <a:glow rad="127000">
                  <a:srgbClr val="0033CC"/>
                </a:glow>
              </a:effectLst>
              <a:latin typeface="+mj-lt"/>
            </a:endParaRPr>
          </a:p>
        </p:txBody>
      </p:sp>
      <p:sp>
        <p:nvSpPr>
          <p:cNvPr id="4" name="TextBox 3"/>
          <p:cNvSpPr txBox="1"/>
          <p:nvPr/>
        </p:nvSpPr>
        <p:spPr>
          <a:xfrm>
            <a:off x="971600" y="1904118"/>
            <a:ext cx="7920880" cy="2062103"/>
          </a:xfrm>
          <a:prstGeom prst="rect">
            <a:avLst/>
          </a:prstGeom>
          <a:noFill/>
        </p:spPr>
        <p:txBody>
          <a:bodyPr wrap="square" rtlCol="0">
            <a:spAutoFit/>
          </a:bodyPr>
          <a:lstStyle/>
          <a:p>
            <a:pPr marL="457200" indent="-457200">
              <a:buFont typeface="Wingdings" pitchFamily="2" charset="2"/>
              <a:buChar char="Ø"/>
            </a:pPr>
            <a:r>
              <a:rPr lang="en-GB" sz="3200" dirty="0" smtClean="0">
                <a:ln>
                  <a:solidFill>
                    <a:schemeClr val="accent5">
                      <a:lumMod val="25000"/>
                    </a:schemeClr>
                  </a:solidFill>
                </a:ln>
                <a:effectLst>
                  <a:glow rad="127000">
                    <a:srgbClr val="7030A0"/>
                  </a:glow>
                  <a:outerShdw blurRad="38100" dist="38100" dir="2700000" algn="tl">
                    <a:srgbClr val="000000"/>
                  </a:outerShdw>
                </a:effectLst>
              </a:rPr>
              <a:t>The </a:t>
            </a:r>
            <a:r>
              <a:rPr lang="en-GB" sz="3200" dirty="0">
                <a:ln>
                  <a:solidFill>
                    <a:schemeClr val="accent5">
                      <a:lumMod val="25000"/>
                    </a:schemeClr>
                  </a:solidFill>
                </a:ln>
                <a:effectLst>
                  <a:glow rad="127000">
                    <a:srgbClr val="7030A0"/>
                  </a:glow>
                  <a:outerShdw blurRad="38100" dist="38100" dir="2700000" algn="tl">
                    <a:srgbClr val="000000"/>
                  </a:outerShdw>
                </a:effectLst>
              </a:rPr>
              <a:t>salutation </a:t>
            </a:r>
            <a:r>
              <a:rPr lang="en-GB" sz="3200" dirty="0" smtClean="0">
                <a:ln>
                  <a:solidFill>
                    <a:schemeClr val="accent5">
                      <a:lumMod val="25000"/>
                    </a:schemeClr>
                  </a:solidFill>
                </a:ln>
                <a:effectLst>
                  <a:glow rad="127000">
                    <a:srgbClr val="7030A0"/>
                  </a:glow>
                  <a:outerShdw blurRad="38100" dist="38100" dir="2700000" algn="tl">
                    <a:srgbClr val="000000"/>
                  </a:outerShdw>
                </a:effectLst>
              </a:rPr>
              <a:t>(greeting) 1:4b-5a</a:t>
            </a:r>
          </a:p>
          <a:p>
            <a:pPr marL="971550" lvl="1" indent="-514350">
              <a:buFont typeface="Arial" pitchFamily="34" charset="0"/>
              <a:buChar char="•"/>
            </a:pPr>
            <a:r>
              <a:rPr lang="en-GB" sz="3200" dirty="0" smtClean="0">
                <a:ln>
                  <a:solidFill>
                    <a:schemeClr val="accent5">
                      <a:lumMod val="25000"/>
                    </a:schemeClr>
                  </a:solidFill>
                </a:ln>
                <a:effectLst>
                  <a:glow rad="127000">
                    <a:srgbClr val="7030A0"/>
                  </a:glow>
                  <a:outerShdw blurRad="38100" dist="38100" dir="2700000" algn="tl">
                    <a:srgbClr val="000000"/>
                  </a:outerShdw>
                </a:effectLst>
              </a:rPr>
              <a:t>from the Father </a:t>
            </a:r>
            <a:r>
              <a:rPr lang="en-GB" sz="3200" dirty="0" smtClean="0">
                <a:ln>
                  <a:solidFill>
                    <a:schemeClr val="accent5">
                      <a:lumMod val="25000"/>
                    </a:schemeClr>
                  </a:solidFill>
                </a:ln>
                <a:effectLst>
                  <a:glow rad="127000">
                    <a:srgbClr val="002060"/>
                  </a:glow>
                  <a:outerShdw blurRad="38100" dist="38100" dir="2700000" algn="tl">
                    <a:srgbClr val="000000"/>
                  </a:outerShdw>
                </a:effectLst>
              </a:rPr>
              <a:t>– </a:t>
            </a:r>
            <a:r>
              <a:rPr lang="en-GB" sz="3200" i="1" dirty="0" smtClean="0">
                <a:ln>
                  <a:solidFill>
                    <a:schemeClr val="accent5">
                      <a:lumMod val="25000"/>
                    </a:schemeClr>
                  </a:solidFill>
                </a:ln>
                <a:effectLst>
                  <a:glow rad="127000">
                    <a:srgbClr val="002060"/>
                  </a:glow>
                  <a:outerShdw blurRad="38100" dist="38100" dir="2700000" algn="tl">
                    <a:srgbClr val="000000"/>
                  </a:outerShdw>
                </a:effectLst>
              </a:rPr>
              <a:t>who is and who was…</a:t>
            </a:r>
          </a:p>
          <a:p>
            <a:endParaRPr lang="en-GB" sz="3200" dirty="0"/>
          </a:p>
        </p:txBody>
      </p:sp>
    </p:spTree>
    <p:extLst>
      <p:ext uri="{BB962C8B-B14F-4D97-AF65-F5344CB8AC3E}">
        <p14:creationId xmlns:p14="http://schemas.microsoft.com/office/powerpoint/2010/main" val="11619732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692696"/>
            <a:ext cx="8640960" cy="1200329"/>
          </a:xfrm>
          <a:prstGeom prst="rect">
            <a:avLst/>
          </a:prstGeom>
          <a:noFill/>
        </p:spPr>
        <p:txBody>
          <a:bodyPr wrap="square" rtlCol="0">
            <a:spAutoFit/>
          </a:bodyPr>
          <a:lstStyle/>
          <a:p>
            <a:pPr marL="742950" indent="-742950">
              <a:buFont typeface="+mj-lt"/>
              <a:buAutoNum type="arabicPeriod"/>
            </a:pPr>
            <a:r>
              <a:rPr lang="en-GB" sz="3200" b="1" dirty="0" smtClean="0">
                <a:ln>
                  <a:solidFill>
                    <a:schemeClr val="accent2">
                      <a:lumMod val="50000"/>
                    </a:schemeClr>
                  </a:solidFill>
                </a:ln>
                <a:effectLst>
                  <a:glow rad="127000">
                    <a:srgbClr val="0033CC"/>
                  </a:glow>
                </a:effectLst>
                <a:latin typeface="+mj-lt"/>
              </a:rPr>
              <a:t>What is this book?</a:t>
            </a:r>
          </a:p>
          <a:p>
            <a:pPr marL="742950" indent="-742950">
              <a:buFont typeface="+mj-lt"/>
              <a:buAutoNum type="arabicPeriod"/>
            </a:pPr>
            <a:r>
              <a:rPr lang="fr-FR" sz="4000" b="1" dirty="0" smtClean="0">
                <a:ln>
                  <a:solidFill>
                    <a:schemeClr val="accent2">
                      <a:lumMod val="50000"/>
                    </a:schemeClr>
                  </a:solidFill>
                </a:ln>
                <a:effectLst>
                  <a:glow rad="127000">
                    <a:srgbClr val="0033CC"/>
                  </a:glow>
                </a:effectLst>
                <a:latin typeface="+mj-lt"/>
              </a:rPr>
              <a:t>The </a:t>
            </a:r>
            <a:r>
              <a:rPr lang="en-GB" sz="4000" b="1" dirty="0" smtClean="0">
                <a:ln>
                  <a:solidFill>
                    <a:schemeClr val="accent2">
                      <a:lumMod val="50000"/>
                    </a:schemeClr>
                  </a:solidFill>
                </a:ln>
                <a:effectLst>
                  <a:glow rad="127000">
                    <a:srgbClr val="0033CC"/>
                  </a:glow>
                </a:effectLst>
                <a:latin typeface="+mj-lt"/>
              </a:rPr>
              <a:t>Trinitarian God</a:t>
            </a:r>
            <a:endParaRPr lang="en-GB" sz="4000" b="1" dirty="0">
              <a:ln>
                <a:solidFill>
                  <a:schemeClr val="accent2">
                    <a:lumMod val="50000"/>
                  </a:schemeClr>
                </a:solidFill>
              </a:ln>
              <a:effectLst>
                <a:glow rad="127000">
                  <a:srgbClr val="0033CC"/>
                </a:glow>
              </a:effectLst>
              <a:latin typeface="+mj-lt"/>
            </a:endParaRPr>
          </a:p>
        </p:txBody>
      </p:sp>
      <p:sp>
        <p:nvSpPr>
          <p:cNvPr id="4" name="TextBox 3"/>
          <p:cNvSpPr txBox="1"/>
          <p:nvPr/>
        </p:nvSpPr>
        <p:spPr>
          <a:xfrm>
            <a:off x="971600" y="1904118"/>
            <a:ext cx="7920880" cy="2062103"/>
          </a:xfrm>
          <a:prstGeom prst="rect">
            <a:avLst/>
          </a:prstGeom>
          <a:noFill/>
        </p:spPr>
        <p:txBody>
          <a:bodyPr wrap="square" rtlCol="0">
            <a:spAutoFit/>
          </a:bodyPr>
          <a:lstStyle/>
          <a:p>
            <a:pPr marL="457200" indent="-457200">
              <a:buFont typeface="Wingdings" pitchFamily="2" charset="2"/>
              <a:buChar char="Ø"/>
            </a:pPr>
            <a:r>
              <a:rPr lang="en-GB" sz="3200" dirty="0" smtClean="0">
                <a:ln>
                  <a:solidFill>
                    <a:schemeClr val="accent5">
                      <a:lumMod val="25000"/>
                    </a:schemeClr>
                  </a:solidFill>
                </a:ln>
                <a:effectLst>
                  <a:glow rad="127000">
                    <a:srgbClr val="7030A0"/>
                  </a:glow>
                  <a:outerShdw blurRad="38100" dist="38100" dir="2700000" algn="tl">
                    <a:srgbClr val="000000"/>
                  </a:outerShdw>
                </a:effectLst>
              </a:rPr>
              <a:t>The </a:t>
            </a:r>
            <a:r>
              <a:rPr lang="en-GB" sz="3200" dirty="0">
                <a:ln>
                  <a:solidFill>
                    <a:schemeClr val="accent5">
                      <a:lumMod val="25000"/>
                    </a:schemeClr>
                  </a:solidFill>
                </a:ln>
                <a:effectLst>
                  <a:glow rad="127000">
                    <a:srgbClr val="7030A0"/>
                  </a:glow>
                  <a:outerShdw blurRad="38100" dist="38100" dir="2700000" algn="tl">
                    <a:srgbClr val="000000"/>
                  </a:outerShdw>
                </a:effectLst>
              </a:rPr>
              <a:t>salutation </a:t>
            </a:r>
            <a:r>
              <a:rPr lang="en-GB" sz="3200" dirty="0" smtClean="0">
                <a:ln>
                  <a:solidFill>
                    <a:schemeClr val="accent5">
                      <a:lumMod val="25000"/>
                    </a:schemeClr>
                  </a:solidFill>
                </a:ln>
                <a:effectLst>
                  <a:glow rad="127000">
                    <a:srgbClr val="7030A0"/>
                  </a:glow>
                  <a:outerShdw blurRad="38100" dist="38100" dir="2700000" algn="tl">
                    <a:srgbClr val="000000"/>
                  </a:outerShdw>
                </a:effectLst>
              </a:rPr>
              <a:t>(greeting) 1:4b-5a</a:t>
            </a:r>
          </a:p>
          <a:p>
            <a:pPr marL="971550" lvl="1" indent="-514350">
              <a:buFont typeface="Arial" pitchFamily="34" charset="0"/>
              <a:buChar char="•"/>
            </a:pPr>
            <a:r>
              <a:rPr lang="en-GB" sz="3200" dirty="0" smtClean="0">
                <a:ln>
                  <a:solidFill>
                    <a:schemeClr val="accent5">
                      <a:lumMod val="25000"/>
                    </a:schemeClr>
                  </a:solidFill>
                </a:ln>
                <a:effectLst>
                  <a:glow rad="127000">
                    <a:srgbClr val="7030A0"/>
                  </a:glow>
                  <a:outerShdw blurRad="38100" dist="38100" dir="2700000" algn="tl">
                    <a:srgbClr val="000000"/>
                  </a:outerShdw>
                </a:effectLst>
              </a:rPr>
              <a:t>from the Father – </a:t>
            </a:r>
            <a:r>
              <a:rPr lang="en-GB" sz="3200" i="1" dirty="0" smtClean="0">
                <a:ln>
                  <a:solidFill>
                    <a:schemeClr val="accent5">
                      <a:lumMod val="25000"/>
                    </a:schemeClr>
                  </a:solidFill>
                </a:ln>
                <a:effectLst>
                  <a:glow rad="127000">
                    <a:srgbClr val="002060"/>
                  </a:glow>
                  <a:outerShdw blurRad="38100" dist="38100" dir="2700000" algn="tl">
                    <a:srgbClr val="000000"/>
                  </a:outerShdw>
                </a:effectLst>
              </a:rPr>
              <a:t>who is and who was</a:t>
            </a:r>
            <a:r>
              <a:rPr lang="en-GB" sz="3200" i="1" dirty="0">
                <a:ln>
                  <a:solidFill>
                    <a:schemeClr val="accent5">
                      <a:lumMod val="25000"/>
                    </a:schemeClr>
                  </a:solidFill>
                </a:ln>
                <a:effectLst>
                  <a:glow rad="127000">
                    <a:srgbClr val="002060"/>
                  </a:glow>
                  <a:outerShdw blurRad="38100" dist="38100" dir="2700000" algn="tl">
                    <a:srgbClr val="000000"/>
                  </a:outerShdw>
                </a:effectLst>
              </a:rPr>
              <a:t> </a:t>
            </a:r>
            <a:r>
              <a:rPr lang="en-GB" sz="3200" i="1" dirty="0" smtClean="0">
                <a:ln>
                  <a:solidFill>
                    <a:schemeClr val="accent5">
                      <a:lumMod val="25000"/>
                    </a:schemeClr>
                  </a:solidFill>
                </a:ln>
                <a:effectLst>
                  <a:glow rad="127000">
                    <a:srgbClr val="002060"/>
                  </a:glow>
                  <a:outerShdw blurRad="38100" dist="38100" dir="2700000" algn="tl">
                    <a:srgbClr val="000000"/>
                  </a:outerShdw>
                </a:effectLst>
              </a:rPr>
              <a:t>and who is to come…</a:t>
            </a:r>
          </a:p>
          <a:p>
            <a:endParaRPr lang="en-GB" sz="3200" dirty="0"/>
          </a:p>
        </p:txBody>
      </p:sp>
    </p:spTree>
    <p:extLst>
      <p:ext uri="{BB962C8B-B14F-4D97-AF65-F5344CB8AC3E}">
        <p14:creationId xmlns:p14="http://schemas.microsoft.com/office/powerpoint/2010/main" val="9208579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692696"/>
            <a:ext cx="8640960" cy="1200329"/>
          </a:xfrm>
          <a:prstGeom prst="rect">
            <a:avLst/>
          </a:prstGeom>
          <a:noFill/>
        </p:spPr>
        <p:txBody>
          <a:bodyPr wrap="square" rtlCol="0">
            <a:spAutoFit/>
          </a:bodyPr>
          <a:lstStyle/>
          <a:p>
            <a:pPr marL="742950" indent="-742950">
              <a:buFont typeface="+mj-lt"/>
              <a:buAutoNum type="arabicPeriod"/>
            </a:pPr>
            <a:r>
              <a:rPr lang="en-GB" sz="3200" b="1" dirty="0" smtClean="0">
                <a:ln>
                  <a:solidFill>
                    <a:schemeClr val="accent2">
                      <a:lumMod val="50000"/>
                    </a:schemeClr>
                  </a:solidFill>
                </a:ln>
                <a:effectLst>
                  <a:glow rad="127000">
                    <a:srgbClr val="0033CC"/>
                  </a:glow>
                </a:effectLst>
                <a:latin typeface="+mj-lt"/>
              </a:rPr>
              <a:t>What is this book?</a:t>
            </a:r>
          </a:p>
          <a:p>
            <a:pPr marL="742950" indent="-742950">
              <a:buFont typeface="+mj-lt"/>
              <a:buAutoNum type="arabicPeriod"/>
            </a:pPr>
            <a:r>
              <a:rPr lang="fr-FR" sz="4000" b="1" dirty="0" smtClean="0">
                <a:ln>
                  <a:solidFill>
                    <a:schemeClr val="accent2">
                      <a:lumMod val="50000"/>
                    </a:schemeClr>
                  </a:solidFill>
                </a:ln>
                <a:effectLst>
                  <a:glow rad="127000">
                    <a:srgbClr val="0033CC"/>
                  </a:glow>
                </a:effectLst>
                <a:latin typeface="+mj-lt"/>
              </a:rPr>
              <a:t>The </a:t>
            </a:r>
            <a:r>
              <a:rPr lang="en-GB" sz="4000" b="1" dirty="0" smtClean="0">
                <a:ln>
                  <a:solidFill>
                    <a:schemeClr val="accent2">
                      <a:lumMod val="50000"/>
                    </a:schemeClr>
                  </a:solidFill>
                </a:ln>
                <a:effectLst>
                  <a:glow rad="127000">
                    <a:srgbClr val="0033CC"/>
                  </a:glow>
                </a:effectLst>
                <a:latin typeface="+mj-lt"/>
              </a:rPr>
              <a:t>Trinitarian God</a:t>
            </a:r>
            <a:endParaRPr lang="en-GB" sz="4000" b="1" dirty="0">
              <a:ln>
                <a:solidFill>
                  <a:schemeClr val="accent2">
                    <a:lumMod val="50000"/>
                  </a:schemeClr>
                </a:solidFill>
              </a:ln>
              <a:effectLst>
                <a:glow rad="127000">
                  <a:srgbClr val="0033CC"/>
                </a:glow>
              </a:effectLst>
              <a:latin typeface="+mj-lt"/>
            </a:endParaRPr>
          </a:p>
        </p:txBody>
      </p:sp>
      <p:sp>
        <p:nvSpPr>
          <p:cNvPr id="4" name="TextBox 3"/>
          <p:cNvSpPr txBox="1"/>
          <p:nvPr/>
        </p:nvSpPr>
        <p:spPr>
          <a:xfrm>
            <a:off x="1001188" y="1893025"/>
            <a:ext cx="7747275" cy="3293209"/>
          </a:xfrm>
          <a:prstGeom prst="rect">
            <a:avLst/>
          </a:prstGeom>
          <a:noFill/>
        </p:spPr>
        <p:txBody>
          <a:bodyPr wrap="square" rtlCol="0">
            <a:spAutoFit/>
          </a:bodyPr>
          <a:lstStyle/>
          <a:p>
            <a:pPr marL="457200" indent="-457200">
              <a:buFont typeface="Wingdings" pitchFamily="2" charset="2"/>
              <a:buChar char="Ø"/>
            </a:pPr>
            <a:r>
              <a:rPr lang="en-GB" sz="3200" dirty="0" smtClean="0">
                <a:ln>
                  <a:solidFill>
                    <a:schemeClr val="accent5">
                      <a:lumMod val="25000"/>
                    </a:schemeClr>
                  </a:solidFill>
                </a:ln>
                <a:effectLst>
                  <a:glow rad="127000">
                    <a:srgbClr val="7030A0"/>
                  </a:glow>
                  <a:outerShdw blurRad="38100" dist="38100" dir="2700000" algn="tl">
                    <a:srgbClr val="000000"/>
                  </a:outerShdw>
                </a:effectLst>
              </a:rPr>
              <a:t>The </a:t>
            </a:r>
            <a:r>
              <a:rPr lang="en-GB" sz="3200" dirty="0">
                <a:ln>
                  <a:solidFill>
                    <a:schemeClr val="accent5">
                      <a:lumMod val="25000"/>
                    </a:schemeClr>
                  </a:solidFill>
                </a:ln>
                <a:effectLst>
                  <a:glow rad="127000">
                    <a:srgbClr val="7030A0"/>
                  </a:glow>
                  <a:outerShdw blurRad="38100" dist="38100" dir="2700000" algn="tl">
                    <a:srgbClr val="000000"/>
                  </a:outerShdw>
                </a:effectLst>
              </a:rPr>
              <a:t>salutation </a:t>
            </a:r>
            <a:r>
              <a:rPr lang="en-GB" sz="3200" dirty="0" smtClean="0">
                <a:ln>
                  <a:solidFill>
                    <a:schemeClr val="accent5">
                      <a:lumMod val="25000"/>
                    </a:schemeClr>
                  </a:solidFill>
                </a:ln>
                <a:effectLst>
                  <a:glow rad="127000">
                    <a:srgbClr val="7030A0"/>
                  </a:glow>
                  <a:outerShdw blurRad="38100" dist="38100" dir="2700000" algn="tl">
                    <a:srgbClr val="000000"/>
                  </a:outerShdw>
                </a:effectLst>
              </a:rPr>
              <a:t>(greeting) 1:4b-5a</a:t>
            </a:r>
          </a:p>
          <a:p>
            <a:pPr marL="971550" lvl="1" indent="-514350">
              <a:buFont typeface="Arial" pitchFamily="34" charset="0"/>
              <a:buChar char="•"/>
            </a:pPr>
            <a:r>
              <a:rPr lang="en-GB" sz="2400" dirty="0" smtClean="0">
                <a:ln>
                  <a:solidFill>
                    <a:schemeClr val="accent5">
                      <a:lumMod val="25000"/>
                    </a:schemeClr>
                  </a:solidFill>
                </a:ln>
                <a:effectLst>
                  <a:glow rad="127000">
                    <a:srgbClr val="7030A0"/>
                  </a:glow>
                  <a:outerShdw blurRad="38100" dist="38100" dir="2700000" algn="tl">
                    <a:srgbClr val="000000"/>
                  </a:outerShdw>
                </a:effectLst>
              </a:rPr>
              <a:t>The Father – </a:t>
            </a:r>
            <a:r>
              <a:rPr lang="en-GB" sz="2400" i="1" dirty="0" smtClean="0">
                <a:ln>
                  <a:solidFill>
                    <a:schemeClr val="accent5">
                      <a:lumMod val="25000"/>
                    </a:schemeClr>
                  </a:solidFill>
                </a:ln>
                <a:effectLst>
                  <a:glow rad="127000">
                    <a:srgbClr val="002060"/>
                  </a:glow>
                  <a:outerShdw blurRad="38100" dist="38100" dir="2700000" algn="tl">
                    <a:srgbClr val="000000"/>
                  </a:outerShdw>
                </a:effectLst>
              </a:rPr>
              <a:t>who is and who was and who is to come</a:t>
            </a:r>
            <a:r>
              <a:rPr lang="en-GB" sz="2400" dirty="0" smtClean="0">
                <a:ln>
                  <a:solidFill>
                    <a:schemeClr val="accent5">
                      <a:lumMod val="25000"/>
                    </a:schemeClr>
                  </a:solidFill>
                </a:ln>
                <a:effectLst>
                  <a:glow rad="127000">
                    <a:srgbClr val="002060"/>
                  </a:glow>
                  <a:outerShdw blurRad="38100" dist="38100" dir="2700000" algn="tl">
                    <a:srgbClr val="000000"/>
                  </a:outerShdw>
                </a:effectLst>
              </a:rPr>
              <a:t>…</a:t>
            </a:r>
          </a:p>
          <a:p>
            <a:pPr marL="971550" lvl="1" indent="-514350">
              <a:buFont typeface="Arial" pitchFamily="34" charset="0"/>
              <a:buChar char="•"/>
            </a:pPr>
            <a:r>
              <a:rPr lang="fr-FR" sz="3200" dirty="0" smtClean="0">
                <a:ln>
                  <a:solidFill>
                    <a:schemeClr val="accent5">
                      <a:lumMod val="25000"/>
                    </a:schemeClr>
                  </a:solidFill>
                </a:ln>
                <a:effectLst>
                  <a:glow rad="127000">
                    <a:srgbClr val="7030A0"/>
                  </a:glow>
                  <a:outerShdw blurRad="38100" dist="38100" dir="2700000" algn="tl">
                    <a:srgbClr val="000000"/>
                  </a:outerShdw>
                </a:effectLst>
              </a:rPr>
              <a:t>The Spirit – </a:t>
            </a:r>
            <a:r>
              <a:rPr lang="fr-FR" sz="3200" dirty="0" smtClean="0">
                <a:ln>
                  <a:solidFill>
                    <a:schemeClr val="accent5">
                      <a:lumMod val="25000"/>
                    </a:schemeClr>
                  </a:solidFill>
                </a:ln>
                <a:effectLst>
                  <a:glow rad="127000">
                    <a:srgbClr val="002060"/>
                  </a:glow>
                  <a:outerShdw blurRad="38100" dist="38100" dir="2700000" algn="tl">
                    <a:srgbClr val="000000"/>
                  </a:outerShdw>
                </a:effectLst>
              </a:rPr>
              <a:t>…</a:t>
            </a:r>
            <a:r>
              <a:rPr lang="en-US" sz="3200" i="1" dirty="0" smtClean="0">
                <a:ln>
                  <a:solidFill>
                    <a:schemeClr val="accent5">
                      <a:lumMod val="25000"/>
                    </a:schemeClr>
                  </a:solidFill>
                </a:ln>
                <a:effectLst>
                  <a:glow rad="127000">
                    <a:srgbClr val="002060"/>
                  </a:glow>
                  <a:outerShdw blurRad="38100" dist="38100" dir="2700000" algn="tl">
                    <a:srgbClr val="000000"/>
                  </a:outerShdw>
                </a:effectLst>
              </a:rPr>
              <a:t>and </a:t>
            </a:r>
            <a:r>
              <a:rPr lang="en-US" sz="3200" i="1" dirty="0" smtClean="0">
                <a:ln>
                  <a:solidFill>
                    <a:schemeClr val="accent5">
                      <a:lumMod val="25000"/>
                    </a:schemeClr>
                  </a:solidFill>
                </a:ln>
                <a:effectLst>
                  <a:glow rad="127000">
                    <a:srgbClr val="002060"/>
                  </a:glow>
                  <a:outerShdw blurRad="38100" dist="38100" dir="2700000" algn="tl">
                    <a:srgbClr val="000000"/>
                  </a:outerShdw>
                </a:effectLst>
              </a:rPr>
              <a:t>from the seven spirits who are before his throne</a:t>
            </a:r>
            <a:endParaRPr lang="en-US" sz="3200" dirty="0" smtClean="0">
              <a:ln>
                <a:solidFill>
                  <a:schemeClr val="accent5">
                    <a:lumMod val="25000"/>
                  </a:schemeClr>
                </a:solidFill>
              </a:ln>
              <a:effectLst>
                <a:glow rad="127000">
                  <a:srgbClr val="002060"/>
                </a:glow>
                <a:outerShdw blurRad="38100" dist="38100" dir="2700000" algn="tl">
                  <a:srgbClr val="000000"/>
                </a:outerShdw>
              </a:effectLst>
            </a:endParaRPr>
          </a:p>
          <a:p>
            <a:endParaRPr lang="en-GB" sz="3200" dirty="0"/>
          </a:p>
        </p:txBody>
      </p:sp>
    </p:spTree>
    <p:extLst>
      <p:ext uri="{BB962C8B-B14F-4D97-AF65-F5344CB8AC3E}">
        <p14:creationId xmlns:p14="http://schemas.microsoft.com/office/powerpoint/2010/main" val="41652582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692696"/>
            <a:ext cx="8640960" cy="1200329"/>
          </a:xfrm>
          <a:prstGeom prst="rect">
            <a:avLst/>
          </a:prstGeom>
          <a:noFill/>
        </p:spPr>
        <p:txBody>
          <a:bodyPr wrap="square" rtlCol="0">
            <a:spAutoFit/>
          </a:bodyPr>
          <a:lstStyle/>
          <a:p>
            <a:pPr marL="742950" indent="-742950">
              <a:buFont typeface="+mj-lt"/>
              <a:buAutoNum type="arabicPeriod"/>
            </a:pPr>
            <a:r>
              <a:rPr lang="en-GB" sz="3200" b="1" dirty="0" smtClean="0">
                <a:ln>
                  <a:solidFill>
                    <a:schemeClr val="accent2">
                      <a:lumMod val="50000"/>
                    </a:schemeClr>
                  </a:solidFill>
                </a:ln>
                <a:effectLst>
                  <a:glow rad="127000">
                    <a:srgbClr val="0033CC"/>
                  </a:glow>
                </a:effectLst>
                <a:latin typeface="+mj-lt"/>
              </a:rPr>
              <a:t>What is this book?</a:t>
            </a:r>
          </a:p>
          <a:p>
            <a:pPr marL="742950" indent="-742950">
              <a:buFont typeface="+mj-lt"/>
              <a:buAutoNum type="arabicPeriod"/>
            </a:pPr>
            <a:r>
              <a:rPr lang="fr-FR" sz="4000" b="1" dirty="0" smtClean="0">
                <a:ln>
                  <a:solidFill>
                    <a:schemeClr val="accent2">
                      <a:lumMod val="50000"/>
                    </a:schemeClr>
                  </a:solidFill>
                </a:ln>
                <a:effectLst>
                  <a:glow rad="127000">
                    <a:srgbClr val="0033CC"/>
                  </a:glow>
                </a:effectLst>
                <a:latin typeface="+mj-lt"/>
              </a:rPr>
              <a:t>The </a:t>
            </a:r>
            <a:r>
              <a:rPr lang="en-GB" sz="4000" b="1" dirty="0" smtClean="0">
                <a:ln>
                  <a:solidFill>
                    <a:schemeClr val="accent2">
                      <a:lumMod val="50000"/>
                    </a:schemeClr>
                  </a:solidFill>
                </a:ln>
                <a:effectLst>
                  <a:glow rad="127000">
                    <a:srgbClr val="0033CC"/>
                  </a:glow>
                </a:effectLst>
                <a:latin typeface="+mj-lt"/>
              </a:rPr>
              <a:t>Trinitarian God</a:t>
            </a:r>
            <a:endParaRPr lang="en-GB" sz="4000" b="1" dirty="0">
              <a:ln>
                <a:solidFill>
                  <a:schemeClr val="accent2">
                    <a:lumMod val="50000"/>
                  </a:schemeClr>
                </a:solidFill>
              </a:ln>
              <a:effectLst>
                <a:glow rad="127000">
                  <a:srgbClr val="0033CC"/>
                </a:glow>
              </a:effectLst>
              <a:latin typeface="+mj-lt"/>
            </a:endParaRPr>
          </a:p>
        </p:txBody>
      </p:sp>
      <p:sp>
        <p:nvSpPr>
          <p:cNvPr id="4" name="TextBox 3"/>
          <p:cNvSpPr txBox="1"/>
          <p:nvPr/>
        </p:nvSpPr>
        <p:spPr>
          <a:xfrm>
            <a:off x="971600" y="1904118"/>
            <a:ext cx="7776864" cy="2554545"/>
          </a:xfrm>
          <a:prstGeom prst="rect">
            <a:avLst/>
          </a:prstGeom>
          <a:noFill/>
        </p:spPr>
        <p:txBody>
          <a:bodyPr wrap="square" rtlCol="0">
            <a:spAutoFit/>
          </a:bodyPr>
          <a:lstStyle/>
          <a:p>
            <a:pPr marL="457200" indent="-457200">
              <a:buFont typeface="Wingdings" pitchFamily="2" charset="2"/>
              <a:buChar char="Ø"/>
            </a:pPr>
            <a:r>
              <a:rPr lang="en-GB" sz="3200" dirty="0" smtClean="0">
                <a:ln>
                  <a:solidFill>
                    <a:schemeClr val="accent5">
                      <a:lumMod val="25000"/>
                    </a:schemeClr>
                  </a:solidFill>
                </a:ln>
                <a:effectLst>
                  <a:glow rad="127000">
                    <a:srgbClr val="7030A0"/>
                  </a:glow>
                  <a:outerShdw blurRad="38100" dist="38100" dir="2700000" algn="tl">
                    <a:srgbClr val="000000"/>
                  </a:outerShdw>
                </a:effectLst>
              </a:rPr>
              <a:t>The </a:t>
            </a:r>
            <a:r>
              <a:rPr lang="en-GB" sz="3200" dirty="0">
                <a:ln>
                  <a:solidFill>
                    <a:schemeClr val="accent5">
                      <a:lumMod val="25000"/>
                    </a:schemeClr>
                  </a:solidFill>
                </a:ln>
                <a:effectLst>
                  <a:glow rad="127000">
                    <a:srgbClr val="7030A0"/>
                  </a:glow>
                  <a:outerShdw blurRad="38100" dist="38100" dir="2700000" algn="tl">
                    <a:srgbClr val="000000"/>
                  </a:outerShdw>
                </a:effectLst>
              </a:rPr>
              <a:t>salutation </a:t>
            </a:r>
            <a:r>
              <a:rPr lang="en-GB" sz="3200" dirty="0" smtClean="0">
                <a:ln>
                  <a:solidFill>
                    <a:schemeClr val="accent5">
                      <a:lumMod val="25000"/>
                    </a:schemeClr>
                  </a:solidFill>
                </a:ln>
                <a:effectLst>
                  <a:glow rad="127000">
                    <a:srgbClr val="7030A0"/>
                  </a:glow>
                  <a:outerShdw blurRad="38100" dist="38100" dir="2700000" algn="tl">
                    <a:srgbClr val="000000"/>
                  </a:outerShdw>
                </a:effectLst>
              </a:rPr>
              <a:t>(greeting) 1:4b-5a</a:t>
            </a:r>
          </a:p>
          <a:p>
            <a:pPr marL="971550" lvl="1" indent="-514350">
              <a:buFont typeface="Arial" pitchFamily="34" charset="0"/>
              <a:buChar char="•"/>
            </a:pPr>
            <a:r>
              <a:rPr lang="fr-FR" sz="3200" dirty="0" smtClean="0">
                <a:ln>
                  <a:solidFill>
                    <a:schemeClr val="accent5">
                      <a:lumMod val="25000"/>
                    </a:schemeClr>
                  </a:solidFill>
                </a:ln>
                <a:effectLst>
                  <a:glow rad="127000">
                    <a:srgbClr val="7030A0"/>
                  </a:glow>
                  <a:outerShdw blurRad="38100" dist="38100" dir="2700000" algn="tl">
                    <a:srgbClr val="000000"/>
                  </a:outerShdw>
                </a:effectLst>
              </a:rPr>
              <a:t>The </a:t>
            </a:r>
            <a:r>
              <a:rPr lang="en-GB" sz="3200" dirty="0" smtClean="0">
                <a:ln>
                  <a:solidFill>
                    <a:schemeClr val="accent5">
                      <a:lumMod val="25000"/>
                    </a:schemeClr>
                  </a:solidFill>
                </a:ln>
                <a:effectLst>
                  <a:glow rad="127000">
                    <a:srgbClr val="7030A0"/>
                  </a:glow>
                  <a:outerShdw blurRad="38100" dist="38100" dir="2700000" algn="tl">
                    <a:srgbClr val="000000"/>
                  </a:outerShdw>
                </a:effectLst>
              </a:rPr>
              <a:t>Father</a:t>
            </a:r>
          </a:p>
          <a:p>
            <a:pPr marL="971550" lvl="1" indent="-514350">
              <a:buFont typeface="Arial" pitchFamily="34" charset="0"/>
              <a:buChar char="•"/>
            </a:pPr>
            <a:r>
              <a:rPr lang="fr-FR" sz="3200" dirty="0" smtClean="0">
                <a:ln>
                  <a:solidFill>
                    <a:schemeClr val="accent5">
                      <a:lumMod val="25000"/>
                    </a:schemeClr>
                  </a:solidFill>
                </a:ln>
                <a:effectLst>
                  <a:glow rad="127000">
                    <a:srgbClr val="7030A0"/>
                  </a:glow>
                  <a:outerShdw blurRad="38100" dist="38100" dir="2700000" algn="tl">
                    <a:srgbClr val="000000"/>
                  </a:outerShdw>
                </a:effectLst>
              </a:rPr>
              <a:t>The Spirit</a:t>
            </a:r>
          </a:p>
          <a:p>
            <a:pPr marL="971550" lvl="1" indent="-514350">
              <a:buFont typeface="Arial" pitchFamily="34" charset="0"/>
              <a:buChar char="•"/>
            </a:pPr>
            <a:r>
              <a:rPr lang="fr-FR" sz="3200" dirty="0" smtClean="0">
                <a:ln>
                  <a:solidFill>
                    <a:schemeClr val="accent5">
                      <a:lumMod val="25000"/>
                    </a:schemeClr>
                  </a:solidFill>
                </a:ln>
                <a:effectLst>
                  <a:glow rad="127000">
                    <a:srgbClr val="7030A0"/>
                  </a:glow>
                  <a:outerShdw blurRad="38100" dist="38100" dir="2700000" algn="tl">
                    <a:srgbClr val="000000"/>
                  </a:outerShdw>
                </a:effectLst>
              </a:rPr>
              <a:t>The Son</a:t>
            </a:r>
            <a:endParaRPr lang="en-GB" sz="3200" dirty="0">
              <a:ln>
                <a:solidFill>
                  <a:schemeClr val="accent5">
                    <a:lumMod val="25000"/>
                  </a:schemeClr>
                </a:solidFill>
              </a:ln>
              <a:effectLst>
                <a:glow rad="127000">
                  <a:srgbClr val="7030A0"/>
                </a:glow>
                <a:outerShdw blurRad="38100" dist="38100" dir="2700000" algn="tl">
                  <a:srgbClr val="000000"/>
                </a:outerShdw>
              </a:effectLst>
            </a:endParaRPr>
          </a:p>
          <a:p>
            <a:endParaRPr lang="en-GB" sz="3200" dirty="0"/>
          </a:p>
        </p:txBody>
      </p:sp>
    </p:spTree>
    <p:extLst>
      <p:ext uri="{BB962C8B-B14F-4D97-AF65-F5344CB8AC3E}">
        <p14:creationId xmlns:p14="http://schemas.microsoft.com/office/powerpoint/2010/main" val="17190229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692696"/>
            <a:ext cx="8640960" cy="1200329"/>
          </a:xfrm>
          <a:prstGeom prst="rect">
            <a:avLst/>
          </a:prstGeom>
          <a:noFill/>
        </p:spPr>
        <p:txBody>
          <a:bodyPr wrap="square" rtlCol="0">
            <a:spAutoFit/>
          </a:bodyPr>
          <a:lstStyle/>
          <a:p>
            <a:pPr marL="742950" indent="-742950">
              <a:buFont typeface="+mj-lt"/>
              <a:buAutoNum type="arabicPeriod"/>
            </a:pPr>
            <a:r>
              <a:rPr lang="en-GB" sz="3200" b="1" dirty="0" smtClean="0">
                <a:ln>
                  <a:solidFill>
                    <a:schemeClr val="accent2">
                      <a:lumMod val="50000"/>
                    </a:schemeClr>
                  </a:solidFill>
                </a:ln>
                <a:effectLst>
                  <a:glow rad="127000">
                    <a:srgbClr val="0033CC"/>
                  </a:glow>
                </a:effectLst>
                <a:latin typeface="+mj-lt"/>
              </a:rPr>
              <a:t>What is this book?</a:t>
            </a:r>
          </a:p>
          <a:p>
            <a:pPr marL="742950" indent="-742950">
              <a:buFont typeface="+mj-lt"/>
              <a:buAutoNum type="arabicPeriod"/>
            </a:pPr>
            <a:r>
              <a:rPr lang="fr-FR" sz="4000" b="1" dirty="0" smtClean="0">
                <a:ln>
                  <a:solidFill>
                    <a:schemeClr val="accent2">
                      <a:lumMod val="50000"/>
                    </a:schemeClr>
                  </a:solidFill>
                </a:ln>
                <a:effectLst>
                  <a:glow rad="127000">
                    <a:srgbClr val="0033CC"/>
                  </a:glow>
                </a:effectLst>
                <a:latin typeface="+mj-lt"/>
              </a:rPr>
              <a:t>The </a:t>
            </a:r>
            <a:r>
              <a:rPr lang="en-GB" sz="4000" b="1" dirty="0" smtClean="0">
                <a:ln>
                  <a:solidFill>
                    <a:schemeClr val="accent2">
                      <a:lumMod val="50000"/>
                    </a:schemeClr>
                  </a:solidFill>
                </a:ln>
                <a:effectLst>
                  <a:glow rad="127000">
                    <a:srgbClr val="0033CC"/>
                  </a:glow>
                </a:effectLst>
                <a:latin typeface="+mj-lt"/>
              </a:rPr>
              <a:t>Trinitarian God</a:t>
            </a:r>
            <a:endParaRPr lang="en-GB" sz="4000" b="1" dirty="0">
              <a:ln>
                <a:solidFill>
                  <a:schemeClr val="accent2">
                    <a:lumMod val="50000"/>
                  </a:schemeClr>
                </a:solidFill>
              </a:ln>
              <a:effectLst>
                <a:glow rad="127000">
                  <a:srgbClr val="0033CC"/>
                </a:glow>
              </a:effectLst>
              <a:latin typeface="+mj-lt"/>
            </a:endParaRPr>
          </a:p>
        </p:txBody>
      </p:sp>
      <p:sp>
        <p:nvSpPr>
          <p:cNvPr id="4" name="TextBox 3"/>
          <p:cNvSpPr txBox="1"/>
          <p:nvPr/>
        </p:nvSpPr>
        <p:spPr>
          <a:xfrm>
            <a:off x="992308" y="1905506"/>
            <a:ext cx="7756155" cy="3200876"/>
          </a:xfrm>
          <a:prstGeom prst="rect">
            <a:avLst/>
          </a:prstGeom>
          <a:noFill/>
        </p:spPr>
        <p:txBody>
          <a:bodyPr wrap="square" rtlCol="0">
            <a:spAutoFit/>
          </a:bodyPr>
          <a:lstStyle/>
          <a:p>
            <a:pPr marL="457200" indent="-457200">
              <a:buFont typeface="Wingdings" pitchFamily="2" charset="2"/>
              <a:buChar char="Ø"/>
            </a:pPr>
            <a:r>
              <a:rPr lang="en-GB" sz="3200" dirty="0" smtClean="0">
                <a:ln>
                  <a:solidFill>
                    <a:schemeClr val="accent5">
                      <a:lumMod val="25000"/>
                    </a:schemeClr>
                  </a:solidFill>
                </a:ln>
                <a:effectLst>
                  <a:glow rad="127000">
                    <a:srgbClr val="7030A0"/>
                  </a:glow>
                  <a:outerShdw blurRad="38100" dist="38100" dir="2700000" algn="tl">
                    <a:srgbClr val="000000"/>
                  </a:outerShdw>
                </a:effectLst>
              </a:rPr>
              <a:t>The </a:t>
            </a:r>
            <a:r>
              <a:rPr lang="en-GB" sz="3200" dirty="0">
                <a:ln>
                  <a:solidFill>
                    <a:schemeClr val="accent5">
                      <a:lumMod val="25000"/>
                    </a:schemeClr>
                  </a:solidFill>
                </a:ln>
                <a:effectLst>
                  <a:glow rad="127000">
                    <a:srgbClr val="7030A0"/>
                  </a:glow>
                  <a:outerShdw blurRad="38100" dist="38100" dir="2700000" algn="tl">
                    <a:srgbClr val="000000"/>
                  </a:outerShdw>
                </a:effectLst>
              </a:rPr>
              <a:t>salutation </a:t>
            </a:r>
            <a:r>
              <a:rPr lang="en-GB" sz="3200" dirty="0" smtClean="0">
                <a:ln>
                  <a:solidFill>
                    <a:schemeClr val="accent5">
                      <a:lumMod val="25000"/>
                    </a:schemeClr>
                  </a:solidFill>
                </a:ln>
                <a:effectLst>
                  <a:glow rad="127000">
                    <a:srgbClr val="7030A0"/>
                  </a:glow>
                  <a:outerShdw blurRad="38100" dist="38100" dir="2700000" algn="tl">
                    <a:srgbClr val="000000"/>
                  </a:outerShdw>
                </a:effectLst>
              </a:rPr>
              <a:t>(greeting) 1:4b-5a</a:t>
            </a:r>
          </a:p>
          <a:p>
            <a:pPr marL="971550" lvl="1" indent="-514350">
              <a:buFont typeface="Arial" pitchFamily="34" charset="0"/>
              <a:buChar char="•"/>
            </a:pPr>
            <a:r>
              <a:rPr lang="fr-FR" sz="3200" dirty="0" smtClean="0">
                <a:ln>
                  <a:solidFill>
                    <a:schemeClr val="accent5">
                      <a:lumMod val="25000"/>
                    </a:schemeClr>
                  </a:solidFill>
                </a:ln>
                <a:effectLst>
                  <a:glow rad="127000">
                    <a:srgbClr val="7030A0"/>
                  </a:glow>
                  <a:outerShdw blurRad="38100" dist="38100" dir="2700000" algn="tl">
                    <a:srgbClr val="000000"/>
                  </a:outerShdw>
                </a:effectLst>
              </a:rPr>
              <a:t>The </a:t>
            </a:r>
            <a:r>
              <a:rPr lang="en-GB" sz="3200" dirty="0" smtClean="0">
                <a:ln>
                  <a:solidFill>
                    <a:schemeClr val="accent5">
                      <a:lumMod val="25000"/>
                    </a:schemeClr>
                  </a:solidFill>
                </a:ln>
                <a:effectLst>
                  <a:glow rad="127000">
                    <a:srgbClr val="7030A0"/>
                  </a:glow>
                  <a:outerShdw blurRad="38100" dist="38100" dir="2700000" algn="tl">
                    <a:srgbClr val="000000"/>
                  </a:outerShdw>
                </a:effectLst>
              </a:rPr>
              <a:t>Father </a:t>
            </a:r>
          </a:p>
          <a:p>
            <a:pPr marL="971550" lvl="1" indent="-514350">
              <a:buFont typeface="Arial" pitchFamily="34" charset="0"/>
              <a:buChar char="•"/>
            </a:pPr>
            <a:r>
              <a:rPr lang="fr-FR" sz="3200" dirty="0" smtClean="0">
                <a:ln>
                  <a:solidFill>
                    <a:schemeClr val="accent5">
                      <a:lumMod val="25000"/>
                    </a:schemeClr>
                  </a:solidFill>
                </a:ln>
                <a:effectLst>
                  <a:glow rad="127000">
                    <a:srgbClr val="7030A0"/>
                  </a:glow>
                  <a:outerShdw blurRad="38100" dist="38100" dir="2700000" algn="tl">
                    <a:srgbClr val="000000"/>
                  </a:outerShdw>
                </a:effectLst>
              </a:rPr>
              <a:t>The Spirit</a:t>
            </a:r>
          </a:p>
          <a:p>
            <a:pPr marL="971550" lvl="1" indent="-514350">
              <a:buFont typeface="Arial" pitchFamily="34" charset="0"/>
              <a:buChar char="•"/>
            </a:pPr>
            <a:r>
              <a:rPr lang="fr-FR" sz="3200" dirty="0" smtClean="0">
                <a:ln>
                  <a:solidFill>
                    <a:schemeClr val="accent5">
                      <a:lumMod val="25000"/>
                    </a:schemeClr>
                  </a:solidFill>
                </a:ln>
                <a:effectLst>
                  <a:glow rad="127000">
                    <a:srgbClr val="7030A0"/>
                  </a:glow>
                  <a:outerShdw blurRad="38100" dist="38100" dir="2700000" algn="tl">
                    <a:srgbClr val="000000"/>
                  </a:outerShdw>
                </a:effectLst>
              </a:rPr>
              <a:t>The Son</a:t>
            </a:r>
          </a:p>
          <a:p>
            <a:pPr marL="1428750" lvl="2" indent="-514350">
              <a:spcBef>
                <a:spcPts val="1200"/>
              </a:spcBef>
              <a:buSzPct val="60000"/>
              <a:buFont typeface="Wingdings" pitchFamily="2" charset="2"/>
              <a:buChar char="v"/>
            </a:pPr>
            <a:r>
              <a:rPr lang="en-GB" sz="3200" b="1" dirty="0" smtClean="0">
                <a:ln>
                  <a:solidFill>
                    <a:schemeClr val="accent5">
                      <a:lumMod val="25000"/>
                    </a:schemeClr>
                  </a:solidFill>
                </a:ln>
                <a:effectLst>
                  <a:glow rad="127000">
                    <a:srgbClr val="002060"/>
                  </a:glow>
                  <a:outerShdw blurRad="38100" dist="38100" dir="2700000" algn="tl">
                    <a:srgbClr val="000000"/>
                  </a:outerShdw>
                </a:effectLst>
              </a:rPr>
              <a:t>the faithful witness</a:t>
            </a:r>
          </a:p>
          <a:p>
            <a:endParaRPr lang="en-GB" sz="3200" dirty="0"/>
          </a:p>
        </p:txBody>
      </p:sp>
    </p:spTree>
    <p:extLst>
      <p:ext uri="{BB962C8B-B14F-4D97-AF65-F5344CB8AC3E}">
        <p14:creationId xmlns:p14="http://schemas.microsoft.com/office/powerpoint/2010/main" val="26282023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692696"/>
            <a:ext cx="8640960" cy="1200329"/>
          </a:xfrm>
          <a:prstGeom prst="rect">
            <a:avLst/>
          </a:prstGeom>
          <a:noFill/>
        </p:spPr>
        <p:txBody>
          <a:bodyPr wrap="square" rtlCol="0">
            <a:spAutoFit/>
          </a:bodyPr>
          <a:lstStyle/>
          <a:p>
            <a:pPr marL="742950" indent="-742950">
              <a:buFont typeface="+mj-lt"/>
              <a:buAutoNum type="arabicPeriod"/>
            </a:pPr>
            <a:r>
              <a:rPr lang="en-GB" sz="3200" b="1" dirty="0" smtClean="0">
                <a:ln>
                  <a:solidFill>
                    <a:schemeClr val="accent2">
                      <a:lumMod val="50000"/>
                    </a:schemeClr>
                  </a:solidFill>
                </a:ln>
                <a:effectLst>
                  <a:glow rad="127000">
                    <a:srgbClr val="0033CC"/>
                  </a:glow>
                </a:effectLst>
                <a:latin typeface="+mj-lt"/>
              </a:rPr>
              <a:t>What is this book?</a:t>
            </a:r>
          </a:p>
          <a:p>
            <a:pPr marL="742950" indent="-742950">
              <a:buFont typeface="+mj-lt"/>
              <a:buAutoNum type="arabicPeriod"/>
            </a:pPr>
            <a:r>
              <a:rPr lang="fr-FR" sz="4000" b="1" dirty="0" smtClean="0">
                <a:ln>
                  <a:solidFill>
                    <a:schemeClr val="accent2">
                      <a:lumMod val="50000"/>
                    </a:schemeClr>
                  </a:solidFill>
                </a:ln>
                <a:effectLst>
                  <a:glow rad="127000">
                    <a:srgbClr val="0033CC"/>
                  </a:glow>
                </a:effectLst>
                <a:latin typeface="+mj-lt"/>
              </a:rPr>
              <a:t>The </a:t>
            </a:r>
            <a:r>
              <a:rPr lang="en-GB" sz="4000" b="1" dirty="0" smtClean="0">
                <a:ln>
                  <a:solidFill>
                    <a:schemeClr val="accent2">
                      <a:lumMod val="50000"/>
                    </a:schemeClr>
                  </a:solidFill>
                </a:ln>
                <a:effectLst>
                  <a:glow rad="127000">
                    <a:srgbClr val="0033CC"/>
                  </a:glow>
                </a:effectLst>
                <a:latin typeface="+mj-lt"/>
              </a:rPr>
              <a:t>Trinitarian God</a:t>
            </a:r>
            <a:endParaRPr lang="en-GB" sz="4000" b="1" dirty="0">
              <a:ln>
                <a:solidFill>
                  <a:schemeClr val="accent2">
                    <a:lumMod val="50000"/>
                  </a:schemeClr>
                </a:solidFill>
              </a:ln>
              <a:effectLst>
                <a:glow rad="127000">
                  <a:srgbClr val="0033CC"/>
                </a:glow>
              </a:effectLst>
              <a:latin typeface="+mj-lt"/>
            </a:endParaRPr>
          </a:p>
        </p:txBody>
      </p:sp>
      <p:sp>
        <p:nvSpPr>
          <p:cNvPr id="4" name="TextBox 3"/>
          <p:cNvSpPr txBox="1"/>
          <p:nvPr/>
        </p:nvSpPr>
        <p:spPr>
          <a:xfrm>
            <a:off x="971600" y="1904118"/>
            <a:ext cx="8064896" cy="3770263"/>
          </a:xfrm>
          <a:prstGeom prst="rect">
            <a:avLst/>
          </a:prstGeom>
          <a:noFill/>
        </p:spPr>
        <p:txBody>
          <a:bodyPr wrap="square" rtlCol="0">
            <a:spAutoFit/>
          </a:bodyPr>
          <a:lstStyle/>
          <a:p>
            <a:pPr marL="457200" indent="-457200">
              <a:buFont typeface="Wingdings" pitchFamily="2" charset="2"/>
              <a:buChar char="Ø"/>
            </a:pPr>
            <a:r>
              <a:rPr lang="en-GB" sz="3200" dirty="0" smtClean="0">
                <a:ln>
                  <a:solidFill>
                    <a:schemeClr val="accent5">
                      <a:lumMod val="25000"/>
                    </a:schemeClr>
                  </a:solidFill>
                </a:ln>
                <a:effectLst>
                  <a:glow rad="127000">
                    <a:srgbClr val="7030A0"/>
                  </a:glow>
                  <a:outerShdw blurRad="38100" dist="38100" dir="2700000" algn="tl">
                    <a:srgbClr val="000000"/>
                  </a:outerShdw>
                </a:effectLst>
              </a:rPr>
              <a:t>The </a:t>
            </a:r>
            <a:r>
              <a:rPr lang="en-GB" sz="3200" dirty="0">
                <a:ln>
                  <a:solidFill>
                    <a:schemeClr val="accent5">
                      <a:lumMod val="25000"/>
                    </a:schemeClr>
                  </a:solidFill>
                </a:ln>
                <a:effectLst>
                  <a:glow rad="127000">
                    <a:srgbClr val="7030A0"/>
                  </a:glow>
                  <a:outerShdw blurRad="38100" dist="38100" dir="2700000" algn="tl">
                    <a:srgbClr val="000000"/>
                  </a:outerShdw>
                </a:effectLst>
              </a:rPr>
              <a:t>salutation </a:t>
            </a:r>
            <a:r>
              <a:rPr lang="en-GB" sz="3200" dirty="0" smtClean="0">
                <a:ln>
                  <a:solidFill>
                    <a:schemeClr val="accent5">
                      <a:lumMod val="25000"/>
                    </a:schemeClr>
                  </a:solidFill>
                </a:ln>
                <a:effectLst>
                  <a:glow rad="127000">
                    <a:srgbClr val="7030A0"/>
                  </a:glow>
                  <a:outerShdw blurRad="38100" dist="38100" dir="2700000" algn="tl">
                    <a:srgbClr val="000000"/>
                  </a:outerShdw>
                </a:effectLst>
              </a:rPr>
              <a:t>(greeting) 1:4b-5a</a:t>
            </a:r>
          </a:p>
          <a:p>
            <a:pPr marL="971550" lvl="1" indent="-514350">
              <a:buFont typeface="Arial" pitchFamily="34" charset="0"/>
              <a:buChar char="•"/>
            </a:pPr>
            <a:r>
              <a:rPr lang="fr-FR" sz="3200" dirty="0" smtClean="0">
                <a:ln>
                  <a:solidFill>
                    <a:schemeClr val="accent5">
                      <a:lumMod val="25000"/>
                    </a:schemeClr>
                  </a:solidFill>
                </a:ln>
                <a:effectLst>
                  <a:glow rad="127000">
                    <a:srgbClr val="7030A0"/>
                  </a:glow>
                  <a:outerShdw blurRad="38100" dist="38100" dir="2700000" algn="tl">
                    <a:srgbClr val="000000"/>
                  </a:outerShdw>
                </a:effectLst>
              </a:rPr>
              <a:t>The </a:t>
            </a:r>
            <a:r>
              <a:rPr lang="en-GB" sz="3200" dirty="0" smtClean="0">
                <a:ln>
                  <a:solidFill>
                    <a:schemeClr val="accent5">
                      <a:lumMod val="25000"/>
                    </a:schemeClr>
                  </a:solidFill>
                </a:ln>
                <a:effectLst>
                  <a:glow rad="127000">
                    <a:srgbClr val="7030A0"/>
                  </a:glow>
                  <a:outerShdw blurRad="38100" dist="38100" dir="2700000" algn="tl">
                    <a:srgbClr val="000000"/>
                  </a:outerShdw>
                </a:effectLst>
              </a:rPr>
              <a:t>Father </a:t>
            </a:r>
          </a:p>
          <a:p>
            <a:pPr marL="971550" lvl="1" indent="-514350">
              <a:buFont typeface="Arial" pitchFamily="34" charset="0"/>
              <a:buChar char="•"/>
            </a:pPr>
            <a:r>
              <a:rPr lang="fr-FR" sz="3200" dirty="0" smtClean="0">
                <a:ln>
                  <a:solidFill>
                    <a:schemeClr val="accent5">
                      <a:lumMod val="25000"/>
                    </a:schemeClr>
                  </a:solidFill>
                </a:ln>
                <a:effectLst>
                  <a:glow rad="127000">
                    <a:srgbClr val="7030A0"/>
                  </a:glow>
                  <a:outerShdw blurRad="38100" dist="38100" dir="2700000" algn="tl">
                    <a:srgbClr val="000000"/>
                  </a:outerShdw>
                </a:effectLst>
              </a:rPr>
              <a:t>The Spirit</a:t>
            </a:r>
          </a:p>
          <a:p>
            <a:pPr marL="971550" lvl="1" indent="-514350">
              <a:buFont typeface="Arial" pitchFamily="34" charset="0"/>
              <a:buChar char="•"/>
            </a:pPr>
            <a:r>
              <a:rPr lang="fr-FR" sz="3200" dirty="0" smtClean="0">
                <a:ln>
                  <a:solidFill>
                    <a:schemeClr val="accent5">
                      <a:lumMod val="25000"/>
                    </a:schemeClr>
                  </a:solidFill>
                </a:ln>
                <a:effectLst>
                  <a:glow rad="127000">
                    <a:srgbClr val="7030A0"/>
                  </a:glow>
                  <a:outerShdw blurRad="38100" dist="38100" dir="2700000" algn="tl">
                    <a:srgbClr val="000000"/>
                  </a:outerShdw>
                </a:effectLst>
              </a:rPr>
              <a:t>The Son</a:t>
            </a:r>
          </a:p>
          <a:p>
            <a:pPr marL="1428750" lvl="2" indent="-514350">
              <a:spcBef>
                <a:spcPts val="1200"/>
              </a:spcBef>
              <a:buSzPct val="60000"/>
              <a:buFont typeface="Wingdings" pitchFamily="2" charset="2"/>
              <a:buChar char="v"/>
            </a:pPr>
            <a:r>
              <a:rPr lang="en-GB" sz="3200" b="1" dirty="0" smtClean="0">
                <a:ln>
                  <a:solidFill>
                    <a:schemeClr val="accent5">
                      <a:lumMod val="25000"/>
                    </a:schemeClr>
                  </a:solidFill>
                </a:ln>
                <a:effectLst>
                  <a:glow rad="127000">
                    <a:srgbClr val="002060"/>
                  </a:glow>
                  <a:outerShdw blurRad="38100" dist="38100" dir="2700000" algn="tl">
                    <a:srgbClr val="000000"/>
                  </a:outerShdw>
                </a:effectLst>
              </a:rPr>
              <a:t>the </a:t>
            </a:r>
            <a:r>
              <a:rPr lang="en-GB" sz="3200" b="1" dirty="0" smtClean="0">
                <a:ln>
                  <a:solidFill>
                    <a:schemeClr val="accent5">
                      <a:lumMod val="25000"/>
                    </a:schemeClr>
                  </a:solidFill>
                </a:ln>
                <a:effectLst>
                  <a:glow rad="127000">
                    <a:srgbClr val="002060"/>
                  </a:glow>
                  <a:outerShdw blurRad="38100" dist="38100" dir="2700000" algn="tl">
                    <a:srgbClr val="000000"/>
                  </a:outerShdw>
                </a:effectLst>
              </a:rPr>
              <a:t>faithful witness</a:t>
            </a:r>
          </a:p>
          <a:p>
            <a:pPr marL="1428750" lvl="2" indent="-514350">
              <a:spcBef>
                <a:spcPts val="600"/>
              </a:spcBef>
              <a:buSzPct val="60000"/>
              <a:buFont typeface="Wingdings" pitchFamily="2" charset="2"/>
              <a:buChar char="v"/>
            </a:pPr>
            <a:r>
              <a:rPr lang="en-GB" sz="3200" b="1" dirty="0" smtClean="0">
                <a:ln>
                  <a:solidFill>
                    <a:schemeClr val="accent5">
                      <a:lumMod val="25000"/>
                    </a:schemeClr>
                  </a:solidFill>
                </a:ln>
                <a:effectLst>
                  <a:glow rad="127000">
                    <a:srgbClr val="002060"/>
                  </a:glow>
                  <a:outerShdw blurRad="38100" dist="38100" dir="2700000" algn="tl">
                    <a:srgbClr val="000000"/>
                  </a:outerShdw>
                </a:effectLst>
              </a:rPr>
              <a:t>the firstborn </a:t>
            </a:r>
            <a:r>
              <a:rPr lang="en-GB" sz="3200" b="1" dirty="0" smtClean="0">
                <a:ln>
                  <a:solidFill>
                    <a:schemeClr val="accent5">
                      <a:lumMod val="25000"/>
                    </a:schemeClr>
                  </a:solidFill>
                </a:ln>
                <a:effectLst>
                  <a:glow rad="127000">
                    <a:srgbClr val="002060"/>
                  </a:glow>
                  <a:outerShdw blurRad="38100" dist="38100" dir="2700000" algn="tl">
                    <a:srgbClr val="000000"/>
                  </a:outerShdw>
                </a:effectLst>
              </a:rPr>
              <a:t>from the dead</a:t>
            </a:r>
          </a:p>
          <a:p>
            <a:endParaRPr lang="en-GB" sz="3200" dirty="0">
              <a:effectLst>
                <a:glow rad="127000">
                  <a:srgbClr val="C00000"/>
                </a:glow>
              </a:effectLst>
            </a:endParaRPr>
          </a:p>
        </p:txBody>
      </p:sp>
    </p:spTree>
    <p:extLst>
      <p:ext uri="{BB962C8B-B14F-4D97-AF65-F5344CB8AC3E}">
        <p14:creationId xmlns:p14="http://schemas.microsoft.com/office/powerpoint/2010/main" val="3761293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692696"/>
            <a:ext cx="8640960" cy="1200329"/>
          </a:xfrm>
          <a:prstGeom prst="rect">
            <a:avLst/>
          </a:prstGeom>
          <a:noFill/>
        </p:spPr>
        <p:txBody>
          <a:bodyPr wrap="square" rtlCol="0">
            <a:spAutoFit/>
          </a:bodyPr>
          <a:lstStyle/>
          <a:p>
            <a:pPr marL="742950" indent="-742950">
              <a:buFont typeface="+mj-lt"/>
              <a:buAutoNum type="arabicPeriod"/>
            </a:pPr>
            <a:r>
              <a:rPr lang="en-GB" sz="3200" b="1" dirty="0" smtClean="0">
                <a:ln>
                  <a:solidFill>
                    <a:schemeClr val="accent2">
                      <a:lumMod val="50000"/>
                    </a:schemeClr>
                  </a:solidFill>
                </a:ln>
                <a:effectLst>
                  <a:glow rad="127000">
                    <a:srgbClr val="0033CC"/>
                  </a:glow>
                </a:effectLst>
                <a:latin typeface="+mj-lt"/>
              </a:rPr>
              <a:t>What is this book?</a:t>
            </a:r>
          </a:p>
          <a:p>
            <a:pPr marL="742950" indent="-742950">
              <a:buFont typeface="+mj-lt"/>
              <a:buAutoNum type="arabicPeriod"/>
            </a:pPr>
            <a:r>
              <a:rPr lang="fr-FR" sz="4000" b="1" dirty="0" smtClean="0">
                <a:ln>
                  <a:solidFill>
                    <a:schemeClr val="accent2">
                      <a:lumMod val="50000"/>
                    </a:schemeClr>
                  </a:solidFill>
                </a:ln>
                <a:effectLst>
                  <a:glow rad="127000">
                    <a:srgbClr val="0033CC"/>
                  </a:glow>
                </a:effectLst>
                <a:latin typeface="+mj-lt"/>
              </a:rPr>
              <a:t>The </a:t>
            </a:r>
            <a:r>
              <a:rPr lang="en-GB" sz="4000" b="1" dirty="0" smtClean="0">
                <a:ln>
                  <a:solidFill>
                    <a:schemeClr val="accent2">
                      <a:lumMod val="50000"/>
                    </a:schemeClr>
                  </a:solidFill>
                </a:ln>
                <a:effectLst>
                  <a:glow rad="127000">
                    <a:srgbClr val="0033CC"/>
                  </a:glow>
                </a:effectLst>
                <a:latin typeface="+mj-lt"/>
              </a:rPr>
              <a:t>Trinitarian God</a:t>
            </a:r>
            <a:endParaRPr lang="en-GB" sz="4000" b="1" dirty="0">
              <a:ln>
                <a:solidFill>
                  <a:schemeClr val="accent2">
                    <a:lumMod val="50000"/>
                  </a:schemeClr>
                </a:solidFill>
              </a:ln>
              <a:effectLst>
                <a:glow rad="127000">
                  <a:srgbClr val="0033CC"/>
                </a:glow>
              </a:effectLst>
              <a:latin typeface="+mj-lt"/>
            </a:endParaRPr>
          </a:p>
        </p:txBody>
      </p:sp>
      <p:sp>
        <p:nvSpPr>
          <p:cNvPr id="4" name="TextBox 3"/>
          <p:cNvSpPr txBox="1"/>
          <p:nvPr/>
        </p:nvSpPr>
        <p:spPr>
          <a:xfrm>
            <a:off x="944961" y="1893025"/>
            <a:ext cx="7848872" cy="4832092"/>
          </a:xfrm>
          <a:prstGeom prst="rect">
            <a:avLst/>
          </a:prstGeom>
          <a:noFill/>
        </p:spPr>
        <p:txBody>
          <a:bodyPr wrap="square" rtlCol="0">
            <a:spAutoFit/>
          </a:bodyPr>
          <a:lstStyle/>
          <a:p>
            <a:pPr marL="457200" indent="-457200">
              <a:buFont typeface="Wingdings" pitchFamily="2" charset="2"/>
              <a:buChar char="Ø"/>
            </a:pPr>
            <a:r>
              <a:rPr lang="en-GB" sz="3200" dirty="0" smtClean="0">
                <a:ln>
                  <a:solidFill>
                    <a:schemeClr val="accent5">
                      <a:lumMod val="25000"/>
                    </a:schemeClr>
                  </a:solidFill>
                </a:ln>
                <a:effectLst>
                  <a:glow rad="127000">
                    <a:srgbClr val="7030A0"/>
                  </a:glow>
                  <a:outerShdw blurRad="38100" dist="38100" dir="2700000" algn="tl">
                    <a:srgbClr val="000000"/>
                  </a:outerShdw>
                </a:effectLst>
              </a:rPr>
              <a:t>The </a:t>
            </a:r>
            <a:r>
              <a:rPr lang="en-GB" sz="3200" dirty="0">
                <a:ln>
                  <a:solidFill>
                    <a:schemeClr val="accent5">
                      <a:lumMod val="25000"/>
                    </a:schemeClr>
                  </a:solidFill>
                </a:ln>
                <a:effectLst>
                  <a:glow rad="127000">
                    <a:srgbClr val="7030A0"/>
                  </a:glow>
                  <a:outerShdw blurRad="38100" dist="38100" dir="2700000" algn="tl">
                    <a:srgbClr val="000000"/>
                  </a:outerShdw>
                </a:effectLst>
              </a:rPr>
              <a:t>salutation </a:t>
            </a:r>
            <a:r>
              <a:rPr lang="en-GB" sz="3200" dirty="0" smtClean="0">
                <a:ln>
                  <a:solidFill>
                    <a:schemeClr val="accent5">
                      <a:lumMod val="25000"/>
                    </a:schemeClr>
                  </a:solidFill>
                </a:ln>
                <a:effectLst>
                  <a:glow rad="127000">
                    <a:srgbClr val="7030A0"/>
                  </a:glow>
                  <a:outerShdw blurRad="38100" dist="38100" dir="2700000" algn="tl">
                    <a:srgbClr val="000000"/>
                  </a:outerShdw>
                </a:effectLst>
              </a:rPr>
              <a:t>(greeting) 1:4b-5a</a:t>
            </a:r>
          </a:p>
          <a:p>
            <a:pPr marL="971550" lvl="1" indent="-514350">
              <a:buFont typeface="Arial" pitchFamily="34" charset="0"/>
              <a:buChar char="•"/>
            </a:pPr>
            <a:r>
              <a:rPr lang="fr-FR" sz="3200" dirty="0" smtClean="0">
                <a:ln>
                  <a:solidFill>
                    <a:schemeClr val="accent5">
                      <a:lumMod val="25000"/>
                    </a:schemeClr>
                  </a:solidFill>
                </a:ln>
                <a:effectLst>
                  <a:glow rad="127000">
                    <a:srgbClr val="7030A0"/>
                  </a:glow>
                  <a:outerShdw blurRad="38100" dist="38100" dir="2700000" algn="tl">
                    <a:srgbClr val="000000"/>
                  </a:outerShdw>
                </a:effectLst>
              </a:rPr>
              <a:t>The </a:t>
            </a:r>
            <a:r>
              <a:rPr lang="en-GB" sz="3200" dirty="0" smtClean="0">
                <a:ln>
                  <a:solidFill>
                    <a:schemeClr val="accent5">
                      <a:lumMod val="25000"/>
                    </a:schemeClr>
                  </a:solidFill>
                </a:ln>
                <a:effectLst>
                  <a:glow rad="127000">
                    <a:srgbClr val="7030A0"/>
                  </a:glow>
                  <a:outerShdw blurRad="38100" dist="38100" dir="2700000" algn="tl">
                    <a:srgbClr val="000000"/>
                  </a:outerShdw>
                </a:effectLst>
              </a:rPr>
              <a:t>Father </a:t>
            </a:r>
          </a:p>
          <a:p>
            <a:pPr marL="971550" lvl="1" indent="-514350">
              <a:buFont typeface="Arial" pitchFamily="34" charset="0"/>
              <a:buChar char="•"/>
            </a:pPr>
            <a:r>
              <a:rPr lang="fr-FR" sz="3200" dirty="0" smtClean="0">
                <a:ln>
                  <a:solidFill>
                    <a:schemeClr val="accent5">
                      <a:lumMod val="25000"/>
                    </a:schemeClr>
                  </a:solidFill>
                </a:ln>
                <a:effectLst>
                  <a:glow rad="127000">
                    <a:srgbClr val="7030A0"/>
                  </a:glow>
                  <a:outerShdw blurRad="38100" dist="38100" dir="2700000" algn="tl">
                    <a:srgbClr val="000000"/>
                  </a:outerShdw>
                </a:effectLst>
              </a:rPr>
              <a:t>The Spirit</a:t>
            </a:r>
          </a:p>
          <a:p>
            <a:pPr marL="971550" lvl="1" indent="-514350">
              <a:buFont typeface="Arial" pitchFamily="34" charset="0"/>
              <a:buChar char="•"/>
            </a:pPr>
            <a:r>
              <a:rPr lang="fr-FR" sz="3200" dirty="0" smtClean="0">
                <a:ln>
                  <a:solidFill>
                    <a:schemeClr val="accent5">
                      <a:lumMod val="25000"/>
                    </a:schemeClr>
                  </a:solidFill>
                </a:ln>
                <a:effectLst>
                  <a:glow rad="127000">
                    <a:srgbClr val="7030A0"/>
                  </a:glow>
                  <a:outerShdw blurRad="38100" dist="38100" dir="2700000" algn="tl">
                    <a:srgbClr val="000000"/>
                  </a:outerShdw>
                </a:effectLst>
              </a:rPr>
              <a:t>The Son</a:t>
            </a:r>
          </a:p>
          <a:p>
            <a:pPr marL="1428750" lvl="2" indent="-514350">
              <a:spcBef>
                <a:spcPts val="1200"/>
              </a:spcBef>
              <a:spcAft>
                <a:spcPts val="0"/>
              </a:spcAft>
              <a:buSzPct val="60000"/>
              <a:buFont typeface="Wingdings" pitchFamily="2" charset="2"/>
              <a:buChar char="v"/>
            </a:pPr>
            <a:r>
              <a:rPr lang="en-GB" sz="3200" b="1" dirty="0" smtClean="0">
                <a:ln>
                  <a:solidFill>
                    <a:schemeClr val="accent5">
                      <a:lumMod val="25000"/>
                    </a:schemeClr>
                  </a:solidFill>
                </a:ln>
                <a:effectLst>
                  <a:glow rad="127000">
                    <a:srgbClr val="002060"/>
                  </a:glow>
                  <a:outerShdw blurRad="38100" dist="38100" dir="2700000" algn="tl">
                    <a:srgbClr val="000000"/>
                  </a:outerShdw>
                </a:effectLst>
              </a:rPr>
              <a:t>the </a:t>
            </a:r>
            <a:r>
              <a:rPr lang="en-GB" sz="3200" b="1" dirty="0" smtClean="0">
                <a:ln>
                  <a:solidFill>
                    <a:schemeClr val="accent5">
                      <a:lumMod val="25000"/>
                    </a:schemeClr>
                  </a:solidFill>
                </a:ln>
                <a:effectLst>
                  <a:glow rad="127000">
                    <a:srgbClr val="002060"/>
                  </a:glow>
                  <a:outerShdw blurRad="38100" dist="38100" dir="2700000" algn="tl">
                    <a:srgbClr val="000000"/>
                  </a:outerShdw>
                </a:effectLst>
              </a:rPr>
              <a:t>faithful witness</a:t>
            </a:r>
          </a:p>
          <a:p>
            <a:pPr marL="1428750" lvl="2" indent="-514350">
              <a:spcBef>
                <a:spcPts val="600"/>
              </a:spcBef>
              <a:buSzPct val="60000"/>
              <a:buFont typeface="Wingdings" pitchFamily="2" charset="2"/>
              <a:buChar char="v"/>
            </a:pPr>
            <a:r>
              <a:rPr lang="en-GB" sz="3200" b="1" dirty="0" smtClean="0">
                <a:ln>
                  <a:solidFill>
                    <a:schemeClr val="accent5">
                      <a:lumMod val="25000"/>
                    </a:schemeClr>
                  </a:solidFill>
                </a:ln>
                <a:effectLst>
                  <a:glow rad="127000">
                    <a:srgbClr val="002060"/>
                  </a:glow>
                  <a:outerShdw blurRad="38100" dist="38100" dir="2700000" algn="tl">
                    <a:srgbClr val="000000"/>
                  </a:outerShdw>
                </a:effectLst>
              </a:rPr>
              <a:t>the firstborn </a:t>
            </a:r>
            <a:r>
              <a:rPr lang="en-GB" sz="3200" b="1" dirty="0" smtClean="0">
                <a:ln>
                  <a:solidFill>
                    <a:schemeClr val="accent5">
                      <a:lumMod val="25000"/>
                    </a:schemeClr>
                  </a:solidFill>
                </a:ln>
                <a:effectLst>
                  <a:glow rad="127000">
                    <a:srgbClr val="002060"/>
                  </a:glow>
                  <a:outerShdw blurRad="38100" dist="38100" dir="2700000" algn="tl">
                    <a:srgbClr val="000000"/>
                  </a:outerShdw>
                </a:effectLst>
              </a:rPr>
              <a:t>from the dead</a:t>
            </a:r>
          </a:p>
          <a:p>
            <a:pPr marL="1428750" lvl="2" indent="-514350">
              <a:spcBef>
                <a:spcPts val="600"/>
              </a:spcBef>
              <a:buSzPct val="60000"/>
              <a:buFont typeface="Wingdings" pitchFamily="2" charset="2"/>
              <a:buChar char="v"/>
            </a:pPr>
            <a:r>
              <a:rPr lang="en-GB" sz="3200" b="1" dirty="0" smtClean="0">
                <a:ln>
                  <a:solidFill>
                    <a:schemeClr val="accent5">
                      <a:lumMod val="25000"/>
                    </a:schemeClr>
                  </a:solidFill>
                </a:ln>
                <a:effectLst>
                  <a:glow rad="127000">
                    <a:srgbClr val="002060"/>
                  </a:glow>
                  <a:outerShdw blurRad="38100" dist="38100" dir="2700000" algn="tl">
                    <a:srgbClr val="000000"/>
                  </a:outerShdw>
                </a:effectLst>
              </a:rPr>
              <a:t>Ruler of the kings of the earth</a:t>
            </a:r>
          </a:p>
          <a:p>
            <a:endParaRPr lang="en-GB" sz="3200" dirty="0">
              <a:effectLst>
                <a:glow rad="127000">
                  <a:srgbClr val="C00000"/>
                </a:glow>
              </a:effectLst>
            </a:endParaRPr>
          </a:p>
        </p:txBody>
      </p:sp>
    </p:spTree>
    <p:extLst>
      <p:ext uri="{BB962C8B-B14F-4D97-AF65-F5344CB8AC3E}">
        <p14:creationId xmlns:p14="http://schemas.microsoft.com/office/powerpoint/2010/main" val="17257595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692696"/>
            <a:ext cx="8640960" cy="1692771"/>
          </a:xfrm>
          <a:prstGeom prst="rect">
            <a:avLst/>
          </a:prstGeom>
          <a:noFill/>
        </p:spPr>
        <p:txBody>
          <a:bodyPr wrap="square" rtlCol="0">
            <a:spAutoFit/>
          </a:bodyPr>
          <a:lstStyle/>
          <a:p>
            <a:pPr marL="742950" indent="-742950">
              <a:buFont typeface="+mj-lt"/>
              <a:buAutoNum type="arabicPeriod"/>
            </a:pPr>
            <a:r>
              <a:rPr lang="en-GB" sz="3200" b="1" dirty="0" smtClean="0">
                <a:ln>
                  <a:solidFill>
                    <a:schemeClr val="accent2">
                      <a:lumMod val="50000"/>
                    </a:schemeClr>
                  </a:solidFill>
                </a:ln>
                <a:effectLst>
                  <a:glow rad="127000">
                    <a:srgbClr val="0033CC"/>
                  </a:glow>
                </a:effectLst>
                <a:latin typeface="+mj-lt"/>
              </a:rPr>
              <a:t>What is this book?</a:t>
            </a:r>
          </a:p>
          <a:p>
            <a:pPr marL="742950" indent="-742950">
              <a:buFont typeface="+mj-lt"/>
              <a:buAutoNum type="arabicPeriod"/>
            </a:pPr>
            <a:r>
              <a:rPr lang="fr-FR" sz="3200" b="1" dirty="0" smtClean="0">
                <a:ln>
                  <a:solidFill>
                    <a:schemeClr val="accent2">
                      <a:lumMod val="50000"/>
                    </a:schemeClr>
                  </a:solidFill>
                </a:ln>
                <a:effectLst>
                  <a:glow rad="127000">
                    <a:srgbClr val="0033CC"/>
                  </a:glow>
                </a:effectLst>
                <a:latin typeface="+mj-lt"/>
              </a:rPr>
              <a:t>The </a:t>
            </a:r>
            <a:r>
              <a:rPr lang="en-GB" sz="3200" b="1" dirty="0" smtClean="0">
                <a:ln>
                  <a:solidFill>
                    <a:schemeClr val="accent2">
                      <a:lumMod val="50000"/>
                    </a:schemeClr>
                  </a:solidFill>
                </a:ln>
                <a:effectLst>
                  <a:glow rad="127000">
                    <a:srgbClr val="0033CC"/>
                  </a:glow>
                </a:effectLst>
                <a:latin typeface="+mj-lt"/>
              </a:rPr>
              <a:t>Trinitarian God</a:t>
            </a:r>
          </a:p>
          <a:p>
            <a:pPr marL="742950" indent="-742950">
              <a:buFont typeface="+mj-lt"/>
              <a:buAutoNum type="arabicPeriod"/>
            </a:pPr>
            <a:r>
              <a:rPr lang="en-GB" sz="4000" b="1" dirty="0" smtClean="0">
                <a:ln>
                  <a:solidFill>
                    <a:schemeClr val="accent2">
                      <a:lumMod val="50000"/>
                    </a:schemeClr>
                  </a:solidFill>
                </a:ln>
                <a:effectLst>
                  <a:glow rad="127000">
                    <a:srgbClr val="0033CC"/>
                  </a:glow>
                </a:effectLst>
                <a:latin typeface="+mj-lt"/>
              </a:rPr>
              <a:t>The doxology (v.5b-6)</a:t>
            </a:r>
            <a:endParaRPr lang="en-GB" sz="4000" b="1" dirty="0">
              <a:ln>
                <a:solidFill>
                  <a:schemeClr val="accent2">
                    <a:lumMod val="50000"/>
                  </a:schemeClr>
                </a:solidFill>
              </a:ln>
              <a:effectLst>
                <a:glow rad="127000">
                  <a:srgbClr val="0033CC"/>
                </a:glow>
              </a:effectLst>
              <a:latin typeface="+mj-lt"/>
            </a:endParaRPr>
          </a:p>
        </p:txBody>
      </p:sp>
      <p:sp>
        <p:nvSpPr>
          <p:cNvPr id="2" name="TextBox 1"/>
          <p:cNvSpPr txBox="1"/>
          <p:nvPr/>
        </p:nvSpPr>
        <p:spPr>
          <a:xfrm>
            <a:off x="1115616" y="2492896"/>
            <a:ext cx="7776864" cy="2246769"/>
          </a:xfrm>
          <a:prstGeom prst="rect">
            <a:avLst/>
          </a:prstGeom>
          <a:noFill/>
        </p:spPr>
        <p:txBody>
          <a:bodyPr wrap="square" rtlCol="0">
            <a:spAutoFit/>
          </a:bodyPr>
          <a:lstStyle/>
          <a:p>
            <a:r>
              <a:rPr lang="en-GB" sz="2800" b="1" i="1" dirty="0" smtClean="0">
                <a:ln>
                  <a:solidFill>
                    <a:schemeClr val="accent5">
                      <a:lumMod val="25000"/>
                    </a:schemeClr>
                  </a:solidFill>
                </a:ln>
                <a:effectLst>
                  <a:glow rad="127000">
                    <a:srgbClr val="002060"/>
                  </a:glow>
                  <a:outerShdw blurRad="38100" dist="38100" dir="2700000" algn="tl">
                    <a:srgbClr val="000000">
                      <a:alpha val="43137"/>
                    </a:srgbClr>
                  </a:outerShdw>
                </a:effectLst>
              </a:rPr>
              <a:t>To him who loves us and has freed us from our sins by his blood and made us a kingdom, priests to his God and father, to him be glory and dominion forever and ever. Amen.</a:t>
            </a:r>
            <a:endParaRPr lang="en-GB" sz="2800" b="1" i="1" dirty="0">
              <a:ln>
                <a:solidFill>
                  <a:schemeClr val="accent5">
                    <a:lumMod val="25000"/>
                  </a:schemeClr>
                </a:solidFill>
              </a:ln>
              <a:effectLst>
                <a:glow rad="127000">
                  <a:srgbClr val="00206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4269806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692696"/>
            <a:ext cx="8640960" cy="2800767"/>
          </a:xfrm>
          <a:prstGeom prst="rect">
            <a:avLst/>
          </a:prstGeom>
          <a:noFill/>
        </p:spPr>
        <p:txBody>
          <a:bodyPr wrap="square" rtlCol="0">
            <a:spAutoFit/>
          </a:bodyPr>
          <a:lstStyle/>
          <a:p>
            <a:pPr marL="742950" indent="-742950">
              <a:buFont typeface="+mj-lt"/>
              <a:buAutoNum type="arabicPeriod"/>
            </a:pPr>
            <a:r>
              <a:rPr lang="en-GB" sz="3200" b="1" dirty="0" smtClean="0">
                <a:ln>
                  <a:solidFill>
                    <a:schemeClr val="accent2">
                      <a:lumMod val="50000"/>
                    </a:schemeClr>
                  </a:solidFill>
                </a:ln>
                <a:effectLst>
                  <a:glow rad="127000">
                    <a:srgbClr val="0033CC"/>
                  </a:glow>
                </a:effectLst>
                <a:latin typeface="+mj-lt"/>
              </a:rPr>
              <a:t>What is this book?</a:t>
            </a:r>
          </a:p>
          <a:p>
            <a:pPr marL="742950" indent="-742950">
              <a:buFont typeface="+mj-lt"/>
              <a:buAutoNum type="arabicPeriod"/>
            </a:pPr>
            <a:r>
              <a:rPr lang="fr-FR" sz="3200" b="1" dirty="0" smtClean="0">
                <a:ln>
                  <a:solidFill>
                    <a:schemeClr val="accent2">
                      <a:lumMod val="50000"/>
                    </a:schemeClr>
                  </a:solidFill>
                </a:ln>
                <a:effectLst>
                  <a:glow rad="127000">
                    <a:srgbClr val="0033CC"/>
                  </a:glow>
                </a:effectLst>
                <a:latin typeface="+mj-lt"/>
              </a:rPr>
              <a:t>The </a:t>
            </a:r>
            <a:r>
              <a:rPr lang="en-GB" sz="3200" b="1" dirty="0" smtClean="0">
                <a:ln>
                  <a:solidFill>
                    <a:schemeClr val="accent2">
                      <a:lumMod val="50000"/>
                    </a:schemeClr>
                  </a:solidFill>
                </a:ln>
                <a:effectLst>
                  <a:glow rad="127000">
                    <a:srgbClr val="0033CC"/>
                  </a:glow>
                </a:effectLst>
                <a:latin typeface="+mj-lt"/>
              </a:rPr>
              <a:t>Trinitarian God</a:t>
            </a:r>
          </a:p>
          <a:p>
            <a:pPr marL="742950" indent="-742950">
              <a:buFont typeface="+mj-lt"/>
              <a:buAutoNum type="arabicPeriod"/>
            </a:pPr>
            <a:r>
              <a:rPr lang="en-GB" sz="3200" b="1" dirty="0" smtClean="0">
                <a:ln>
                  <a:solidFill>
                    <a:schemeClr val="accent2">
                      <a:lumMod val="50000"/>
                    </a:schemeClr>
                  </a:solidFill>
                </a:ln>
                <a:effectLst>
                  <a:glow rad="127000">
                    <a:srgbClr val="0033CC"/>
                  </a:glow>
                </a:effectLst>
                <a:latin typeface="+mj-lt"/>
              </a:rPr>
              <a:t>The doxology (v.5b-6)</a:t>
            </a:r>
          </a:p>
          <a:p>
            <a:pPr marL="742950" indent="-742950">
              <a:buFont typeface="+mj-lt"/>
              <a:buAutoNum type="arabicPeriod"/>
            </a:pPr>
            <a:r>
              <a:rPr lang="en-GB" sz="4000" b="1" dirty="0" smtClean="0">
                <a:ln>
                  <a:solidFill>
                    <a:schemeClr val="accent2">
                      <a:lumMod val="50000"/>
                    </a:schemeClr>
                  </a:solidFill>
                </a:ln>
                <a:effectLst>
                  <a:glow rad="127000">
                    <a:srgbClr val="0033CC"/>
                  </a:glow>
                </a:effectLst>
              </a:rPr>
              <a:t>Old Testament quotes</a:t>
            </a:r>
          </a:p>
          <a:p>
            <a:pPr marL="742950" indent="-742950">
              <a:buFont typeface="+mj-lt"/>
              <a:buAutoNum type="arabicPeriod"/>
            </a:pPr>
            <a:endParaRPr lang="en-GB" sz="4000" b="1" dirty="0">
              <a:ln>
                <a:solidFill>
                  <a:schemeClr val="accent2">
                    <a:lumMod val="50000"/>
                  </a:schemeClr>
                </a:solidFill>
              </a:ln>
              <a:solidFill>
                <a:schemeClr val="accent4">
                  <a:lumMod val="25000"/>
                </a:schemeClr>
              </a:solidFill>
              <a:effectLst>
                <a:glow rad="127000">
                  <a:schemeClr val="tx1"/>
                </a:glow>
              </a:effectLst>
              <a:latin typeface="+mj-lt"/>
            </a:endParaRPr>
          </a:p>
        </p:txBody>
      </p:sp>
      <p:sp>
        <p:nvSpPr>
          <p:cNvPr id="2" name="TextBox 1"/>
          <p:cNvSpPr txBox="1"/>
          <p:nvPr/>
        </p:nvSpPr>
        <p:spPr>
          <a:xfrm>
            <a:off x="1187624" y="2996952"/>
            <a:ext cx="7704856" cy="954107"/>
          </a:xfrm>
          <a:prstGeom prst="rect">
            <a:avLst/>
          </a:prstGeom>
          <a:noFill/>
        </p:spPr>
        <p:txBody>
          <a:bodyPr wrap="square" rtlCol="0">
            <a:spAutoFit/>
          </a:bodyPr>
          <a:lstStyle/>
          <a:p>
            <a:pPr marL="457200" indent="-457200">
              <a:buFont typeface="Arial" pitchFamily="34" charset="0"/>
              <a:buChar char="•"/>
            </a:pPr>
            <a:r>
              <a:rPr lang="en-GB" sz="2800" b="1" dirty="0" smtClean="0">
                <a:ln>
                  <a:solidFill>
                    <a:schemeClr val="accent4">
                      <a:lumMod val="10000"/>
                    </a:schemeClr>
                  </a:solidFill>
                </a:ln>
                <a:effectLst>
                  <a:glow rad="127000">
                    <a:srgbClr val="7030A0"/>
                  </a:glow>
                  <a:outerShdw blurRad="38100" dist="38100" dir="2700000" algn="tl">
                    <a:srgbClr val="000000">
                      <a:alpha val="43137"/>
                    </a:srgbClr>
                  </a:outerShdw>
                </a:effectLst>
              </a:rPr>
              <a:t>Daniel 7:13</a:t>
            </a:r>
          </a:p>
          <a:p>
            <a:pPr marL="457200" indent="-457200">
              <a:buFont typeface="Arial" pitchFamily="34" charset="0"/>
              <a:buChar char="•"/>
            </a:pPr>
            <a:r>
              <a:rPr lang="en-GB" sz="2800" b="1" dirty="0" smtClean="0">
                <a:ln>
                  <a:solidFill>
                    <a:schemeClr val="accent4">
                      <a:lumMod val="10000"/>
                    </a:schemeClr>
                  </a:solidFill>
                </a:ln>
                <a:effectLst>
                  <a:glow rad="127000">
                    <a:srgbClr val="7030A0"/>
                  </a:glow>
                  <a:outerShdw blurRad="38100" dist="38100" dir="2700000" algn="tl">
                    <a:srgbClr val="000000">
                      <a:alpha val="43137"/>
                    </a:srgbClr>
                  </a:outerShdw>
                </a:effectLst>
              </a:rPr>
              <a:t>Zachariah 12:10</a:t>
            </a:r>
            <a:endParaRPr lang="en-GB" sz="2800" b="1" dirty="0">
              <a:ln>
                <a:solidFill>
                  <a:schemeClr val="accent4">
                    <a:lumMod val="10000"/>
                  </a:schemeClr>
                </a:solidFill>
              </a:ln>
              <a:effectLst>
                <a:glow rad="127000">
                  <a:srgbClr val="7030A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023521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371600" y="404664"/>
            <a:ext cx="6400800" cy="576064"/>
          </a:xfrm>
        </p:spPr>
        <p:txBody>
          <a:bodyPr/>
          <a:lstStyle/>
          <a:p>
            <a:pPr eaLnBrk="1" hangingPunct="1">
              <a:defRPr/>
            </a:pPr>
            <a:r>
              <a:rPr lang="en-GB" b="1" dirty="0" smtClean="0">
                <a:ln>
                  <a:solidFill>
                    <a:schemeClr val="accent5">
                      <a:lumMod val="25000"/>
                    </a:schemeClr>
                  </a:solidFill>
                </a:ln>
                <a:effectLst>
                  <a:glow rad="127000">
                    <a:srgbClr val="7030A0"/>
                  </a:glow>
                  <a:outerShdw blurRad="38100" dist="38100" dir="2700000" algn="tl">
                    <a:srgbClr val="000000"/>
                  </a:outerShdw>
                </a:effectLst>
              </a:rPr>
              <a:t>Revelation 1:1-8</a:t>
            </a:r>
          </a:p>
        </p:txBody>
      </p:sp>
      <p:sp>
        <p:nvSpPr>
          <p:cNvPr id="2" name="TextBox 1"/>
          <p:cNvSpPr txBox="1"/>
          <p:nvPr/>
        </p:nvSpPr>
        <p:spPr>
          <a:xfrm>
            <a:off x="611560" y="1268760"/>
            <a:ext cx="8208912" cy="1077218"/>
          </a:xfrm>
          <a:prstGeom prst="rect">
            <a:avLst/>
          </a:prstGeom>
          <a:noFill/>
        </p:spPr>
        <p:txBody>
          <a:bodyPr wrap="square" rtlCol="0">
            <a:spAutoFit/>
          </a:bodyPr>
          <a:lstStyle/>
          <a:p>
            <a:r>
              <a:rPr lang="en-GB" sz="3200" b="1" dirty="0" smtClean="0">
                <a:ln>
                  <a:solidFill>
                    <a:schemeClr val="accent4">
                      <a:lumMod val="10000"/>
                    </a:schemeClr>
                  </a:solidFill>
                </a:ln>
                <a:effectLst>
                  <a:glow rad="127000">
                    <a:srgbClr val="0033CC"/>
                  </a:glow>
                  <a:outerShdw blurRad="38100" dist="38100" dir="2700000" algn="tl">
                    <a:srgbClr val="000000">
                      <a:alpha val="43137"/>
                    </a:srgbClr>
                  </a:outerShdw>
                </a:effectLst>
              </a:rPr>
              <a:t>It’s about worship </a:t>
            </a:r>
          </a:p>
          <a:p>
            <a:pPr marL="914400" lvl="1" indent="-457200">
              <a:buFont typeface="Arial" pitchFamily="34" charset="0"/>
              <a:buChar char="•"/>
            </a:pPr>
            <a:r>
              <a:rPr lang="en-GB" sz="3200" b="1" dirty="0" smtClean="0">
                <a:ln>
                  <a:solidFill>
                    <a:schemeClr val="accent4">
                      <a:lumMod val="10000"/>
                    </a:schemeClr>
                  </a:solidFill>
                </a:ln>
                <a:effectLst>
                  <a:glow rad="127000">
                    <a:srgbClr val="7030A0"/>
                  </a:glow>
                  <a:outerShdw blurRad="38100" dist="38100" dir="2700000" algn="tl">
                    <a:srgbClr val="000000">
                      <a:alpha val="43137"/>
                    </a:srgbClr>
                  </a:outerShdw>
                </a:effectLst>
              </a:rPr>
              <a:t>who we really worship</a:t>
            </a:r>
            <a:endParaRPr lang="en-GB" sz="3200" b="1" dirty="0">
              <a:ln>
                <a:solidFill>
                  <a:schemeClr val="accent4">
                    <a:lumMod val="10000"/>
                  </a:schemeClr>
                </a:solidFill>
              </a:ln>
              <a:effectLst>
                <a:glow rad="127000">
                  <a:srgbClr val="7030A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0077310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692696"/>
            <a:ext cx="8640960" cy="2677656"/>
          </a:xfrm>
          <a:prstGeom prst="rect">
            <a:avLst/>
          </a:prstGeom>
          <a:noFill/>
        </p:spPr>
        <p:txBody>
          <a:bodyPr wrap="square" rtlCol="0">
            <a:spAutoFit/>
          </a:bodyPr>
          <a:lstStyle/>
          <a:p>
            <a:pPr marL="742950" indent="-742950">
              <a:buFont typeface="+mj-lt"/>
              <a:buAutoNum type="arabicPeriod"/>
            </a:pPr>
            <a:r>
              <a:rPr lang="en-GB" sz="3200" b="1" dirty="0" smtClean="0">
                <a:ln>
                  <a:solidFill>
                    <a:schemeClr val="accent2">
                      <a:lumMod val="50000"/>
                    </a:schemeClr>
                  </a:solidFill>
                </a:ln>
                <a:effectLst>
                  <a:glow rad="127000">
                    <a:srgbClr val="0033CC"/>
                  </a:glow>
                </a:effectLst>
                <a:latin typeface="+mj-lt"/>
              </a:rPr>
              <a:t>What is this book?</a:t>
            </a:r>
          </a:p>
          <a:p>
            <a:pPr marL="742950" indent="-742950">
              <a:buFont typeface="+mj-lt"/>
              <a:buAutoNum type="arabicPeriod"/>
            </a:pPr>
            <a:r>
              <a:rPr lang="fr-FR" sz="3200" b="1" dirty="0" smtClean="0">
                <a:ln>
                  <a:solidFill>
                    <a:schemeClr val="accent2">
                      <a:lumMod val="50000"/>
                    </a:schemeClr>
                  </a:solidFill>
                </a:ln>
                <a:effectLst>
                  <a:glow rad="127000">
                    <a:srgbClr val="0033CC"/>
                  </a:glow>
                </a:effectLst>
                <a:latin typeface="+mj-lt"/>
              </a:rPr>
              <a:t>The </a:t>
            </a:r>
            <a:r>
              <a:rPr lang="en-GB" sz="3200" b="1" dirty="0" smtClean="0">
                <a:ln>
                  <a:solidFill>
                    <a:schemeClr val="accent2">
                      <a:lumMod val="50000"/>
                    </a:schemeClr>
                  </a:solidFill>
                </a:ln>
                <a:effectLst>
                  <a:glow rad="127000">
                    <a:srgbClr val="0033CC"/>
                  </a:glow>
                </a:effectLst>
                <a:latin typeface="+mj-lt"/>
              </a:rPr>
              <a:t>Trinitarian God</a:t>
            </a:r>
          </a:p>
          <a:p>
            <a:pPr marL="742950" indent="-742950">
              <a:buFont typeface="+mj-lt"/>
              <a:buAutoNum type="arabicPeriod"/>
            </a:pPr>
            <a:r>
              <a:rPr lang="en-GB" sz="3200" b="1" dirty="0" smtClean="0">
                <a:ln>
                  <a:solidFill>
                    <a:schemeClr val="accent2">
                      <a:lumMod val="50000"/>
                    </a:schemeClr>
                  </a:solidFill>
                </a:ln>
                <a:effectLst>
                  <a:glow rad="127000">
                    <a:srgbClr val="0033CC"/>
                  </a:glow>
                </a:effectLst>
                <a:latin typeface="+mj-lt"/>
              </a:rPr>
              <a:t>The doxology (v.5b-6)</a:t>
            </a:r>
          </a:p>
          <a:p>
            <a:pPr marL="742950" indent="-742950">
              <a:buFont typeface="+mj-lt"/>
              <a:buAutoNum type="arabicPeriod"/>
            </a:pPr>
            <a:r>
              <a:rPr lang="en-GB" sz="3200" b="1" dirty="0" smtClean="0">
                <a:ln>
                  <a:solidFill>
                    <a:schemeClr val="accent2">
                      <a:lumMod val="50000"/>
                    </a:schemeClr>
                  </a:solidFill>
                </a:ln>
                <a:effectLst>
                  <a:glow rad="127000">
                    <a:srgbClr val="0033CC"/>
                  </a:glow>
                </a:effectLst>
                <a:latin typeface="+mj-lt"/>
              </a:rPr>
              <a:t>Old Testament quotes</a:t>
            </a:r>
          </a:p>
          <a:p>
            <a:pPr marL="742950" indent="-742950">
              <a:buFont typeface="+mj-lt"/>
              <a:buAutoNum type="arabicPeriod"/>
            </a:pPr>
            <a:r>
              <a:rPr lang="fr-FR" sz="4000" b="1" dirty="0">
                <a:ln>
                  <a:solidFill>
                    <a:schemeClr val="accent2">
                      <a:lumMod val="50000"/>
                    </a:schemeClr>
                  </a:solidFill>
                </a:ln>
                <a:effectLst>
                  <a:glow rad="127000">
                    <a:srgbClr val="0033CC"/>
                  </a:glow>
                </a:effectLst>
                <a:latin typeface="+mj-lt"/>
              </a:rPr>
              <a:t>The First and the </a:t>
            </a:r>
            <a:r>
              <a:rPr lang="fr-FR" sz="4000" b="1" dirty="0" smtClean="0">
                <a:ln>
                  <a:solidFill>
                    <a:schemeClr val="accent2">
                      <a:lumMod val="50000"/>
                    </a:schemeClr>
                  </a:solidFill>
                </a:ln>
                <a:effectLst>
                  <a:glow rad="127000">
                    <a:srgbClr val="0033CC"/>
                  </a:glow>
                </a:effectLst>
                <a:latin typeface="+mj-lt"/>
              </a:rPr>
              <a:t>Last</a:t>
            </a:r>
            <a:endParaRPr lang="en-GB" sz="4000" b="1" dirty="0">
              <a:ln>
                <a:solidFill>
                  <a:schemeClr val="accent2">
                    <a:lumMod val="50000"/>
                  </a:schemeClr>
                </a:solidFill>
              </a:ln>
              <a:effectLst>
                <a:glow rad="127000">
                  <a:srgbClr val="0033CC"/>
                </a:glow>
              </a:effectLst>
              <a:latin typeface="+mj-lt"/>
            </a:endParaRPr>
          </a:p>
        </p:txBody>
      </p:sp>
      <p:sp>
        <p:nvSpPr>
          <p:cNvPr id="6" name="TextBox 5"/>
          <p:cNvSpPr txBox="1"/>
          <p:nvPr/>
        </p:nvSpPr>
        <p:spPr>
          <a:xfrm>
            <a:off x="755576" y="3429000"/>
            <a:ext cx="8388424" cy="800219"/>
          </a:xfrm>
          <a:prstGeom prst="rect">
            <a:avLst/>
          </a:prstGeom>
          <a:noFill/>
        </p:spPr>
        <p:txBody>
          <a:bodyPr wrap="square" rtlCol="0">
            <a:spAutoFit/>
          </a:bodyPr>
          <a:lstStyle/>
          <a:p>
            <a:pPr marL="285750" indent="-285750">
              <a:buFont typeface="Arial" pitchFamily="34" charset="0"/>
              <a:buChar char="•"/>
            </a:pPr>
            <a:r>
              <a:rPr lang="en-GB" sz="2800" b="1" dirty="0">
                <a:ln>
                  <a:solidFill>
                    <a:schemeClr val="accent5">
                      <a:lumMod val="25000"/>
                    </a:schemeClr>
                  </a:solidFill>
                </a:ln>
                <a:effectLst>
                  <a:glow rad="127000">
                    <a:srgbClr val="002060"/>
                  </a:glow>
                  <a:outerShdw blurRad="38100" dist="38100" dir="2700000" algn="tl">
                    <a:srgbClr val="000000">
                      <a:alpha val="43137"/>
                    </a:srgbClr>
                  </a:outerShdw>
                </a:effectLst>
              </a:rPr>
              <a:t>The Alpha and Omega 1:8; 1:17; 22:13.</a:t>
            </a:r>
          </a:p>
          <a:p>
            <a:endParaRPr lang="en-GB" dirty="0"/>
          </a:p>
        </p:txBody>
      </p:sp>
    </p:spTree>
    <p:extLst>
      <p:ext uri="{BB962C8B-B14F-4D97-AF65-F5344CB8AC3E}">
        <p14:creationId xmlns:p14="http://schemas.microsoft.com/office/powerpoint/2010/main" val="3952712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692696"/>
            <a:ext cx="8640960" cy="2677656"/>
          </a:xfrm>
          <a:prstGeom prst="rect">
            <a:avLst/>
          </a:prstGeom>
          <a:noFill/>
        </p:spPr>
        <p:txBody>
          <a:bodyPr wrap="square" rtlCol="0">
            <a:spAutoFit/>
          </a:bodyPr>
          <a:lstStyle/>
          <a:p>
            <a:pPr marL="742950" indent="-742950">
              <a:buFont typeface="+mj-lt"/>
              <a:buAutoNum type="arabicPeriod"/>
            </a:pPr>
            <a:r>
              <a:rPr lang="en-GB" sz="3200" b="1" dirty="0" smtClean="0">
                <a:ln>
                  <a:solidFill>
                    <a:schemeClr val="accent2">
                      <a:lumMod val="50000"/>
                    </a:schemeClr>
                  </a:solidFill>
                </a:ln>
                <a:effectLst>
                  <a:glow rad="127000">
                    <a:srgbClr val="0033CC"/>
                  </a:glow>
                </a:effectLst>
                <a:latin typeface="+mj-lt"/>
              </a:rPr>
              <a:t>What is this book?</a:t>
            </a:r>
          </a:p>
          <a:p>
            <a:pPr marL="742950" indent="-742950">
              <a:buFont typeface="+mj-lt"/>
              <a:buAutoNum type="arabicPeriod"/>
            </a:pPr>
            <a:r>
              <a:rPr lang="fr-FR" sz="3200" b="1" dirty="0" smtClean="0">
                <a:ln>
                  <a:solidFill>
                    <a:schemeClr val="accent2">
                      <a:lumMod val="50000"/>
                    </a:schemeClr>
                  </a:solidFill>
                </a:ln>
                <a:effectLst>
                  <a:glow rad="127000">
                    <a:srgbClr val="0033CC"/>
                  </a:glow>
                </a:effectLst>
                <a:latin typeface="+mj-lt"/>
              </a:rPr>
              <a:t>The </a:t>
            </a:r>
            <a:r>
              <a:rPr lang="en-GB" sz="3200" b="1" dirty="0" smtClean="0">
                <a:ln>
                  <a:solidFill>
                    <a:schemeClr val="accent2">
                      <a:lumMod val="50000"/>
                    </a:schemeClr>
                  </a:solidFill>
                </a:ln>
                <a:effectLst>
                  <a:glow rad="127000">
                    <a:srgbClr val="0033CC"/>
                  </a:glow>
                </a:effectLst>
                <a:latin typeface="+mj-lt"/>
              </a:rPr>
              <a:t>Trinitarian God</a:t>
            </a:r>
          </a:p>
          <a:p>
            <a:pPr marL="742950" indent="-742950">
              <a:buFont typeface="+mj-lt"/>
              <a:buAutoNum type="arabicPeriod"/>
            </a:pPr>
            <a:r>
              <a:rPr lang="en-GB" sz="3200" b="1" dirty="0" smtClean="0">
                <a:ln>
                  <a:solidFill>
                    <a:schemeClr val="accent2">
                      <a:lumMod val="50000"/>
                    </a:schemeClr>
                  </a:solidFill>
                </a:ln>
                <a:effectLst>
                  <a:glow rad="127000">
                    <a:srgbClr val="0033CC"/>
                  </a:glow>
                </a:effectLst>
                <a:latin typeface="+mj-lt"/>
              </a:rPr>
              <a:t>The doxology (v.5b-6)</a:t>
            </a:r>
          </a:p>
          <a:p>
            <a:pPr marL="742950" indent="-742950">
              <a:buFont typeface="+mj-lt"/>
              <a:buAutoNum type="arabicPeriod"/>
            </a:pPr>
            <a:r>
              <a:rPr lang="en-GB" sz="3200" b="1" dirty="0" smtClean="0">
                <a:ln>
                  <a:solidFill>
                    <a:schemeClr val="accent2">
                      <a:lumMod val="50000"/>
                    </a:schemeClr>
                  </a:solidFill>
                </a:ln>
                <a:effectLst>
                  <a:glow rad="127000">
                    <a:srgbClr val="0033CC"/>
                  </a:glow>
                </a:effectLst>
                <a:latin typeface="+mj-lt"/>
              </a:rPr>
              <a:t>Old Testament quotes</a:t>
            </a:r>
          </a:p>
          <a:p>
            <a:pPr marL="742950" indent="-742950">
              <a:buFont typeface="+mj-lt"/>
              <a:buAutoNum type="arabicPeriod"/>
            </a:pPr>
            <a:r>
              <a:rPr lang="fr-FR" sz="4000" b="1" dirty="0">
                <a:ln>
                  <a:solidFill>
                    <a:schemeClr val="accent2">
                      <a:lumMod val="50000"/>
                    </a:schemeClr>
                  </a:solidFill>
                </a:ln>
                <a:effectLst>
                  <a:glow rad="127000">
                    <a:srgbClr val="0033CC"/>
                  </a:glow>
                </a:effectLst>
                <a:latin typeface="+mj-lt"/>
              </a:rPr>
              <a:t>The First and the </a:t>
            </a:r>
            <a:r>
              <a:rPr lang="fr-FR" sz="4000" b="1" dirty="0" smtClean="0">
                <a:ln>
                  <a:solidFill>
                    <a:schemeClr val="accent2">
                      <a:lumMod val="50000"/>
                    </a:schemeClr>
                  </a:solidFill>
                </a:ln>
                <a:effectLst>
                  <a:glow rad="127000">
                    <a:srgbClr val="0033CC"/>
                  </a:glow>
                </a:effectLst>
                <a:latin typeface="+mj-lt"/>
              </a:rPr>
              <a:t>Last</a:t>
            </a:r>
            <a:endParaRPr lang="en-GB" sz="4000" b="1" dirty="0">
              <a:ln>
                <a:solidFill>
                  <a:schemeClr val="accent2">
                    <a:lumMod val="50000"/>
                  </a:schemeClr>
                </a:solidFill>
              </a:ln>
              <a:effectLst>
                <a:glow rad="127000">
                  <a:srgbClr val="0033CC"/>
                </a:glow>
              </a:effectLst>
              <a:latin typeface="+mj-lt"/>
            </a:endParaRPr>
          </a:p>
        </p:txBody>
      </p:sp>
      <p:sp>
        <p:nvSpPr>
          <p:cNvPr id="6" name="TextBox 5"/>
          <p:cNvSpPr txBox="1"/>
          <p:nvPr/>
        </p:nvSpPr>
        <p:spPr>
          <a:xfrm>
            <a:off x="755576" y="3429000"/>
            <a:ext cx="8388424" cy="1231106"/>
          </a:xfrm>
          <a:prstGeom prst="rect">
            <a:avLst/>
          </a:prstGeom>
          <a:noFill/>
        </p:spPr>
        <p:txBody>
          <a:bodyPr wrap="square" rtlCol="0">
            <a:spAutoFit/>
          </a:bodyPr>
          <a:lstStyle/>
          <a:p>
            <a:pPr marL="285750" indent="-285750">
              <a:buFont typeface="Arial" pitchFamily="34" charset="0"/>
              <a:buChar char="•"/>
            </a:pPr>
            <a:r>
              <a:rPr lang="en-GB" sz="2800" b="1" dirty="0">
                <a:ln>
                  <a:solidFill>
                    <a:schemeClr val="accent5">
                      <a:lumMod val="25000"/>
                    </a:schemeClr>
                  </a:solidFill>
                </a:ln>
                <a:effectLst>
                  <a:glow rad="127000">
                    <a:srgbClr val="002060"/>
                  </a:glow>
                </a:effectLst>
              </a:rPr>
              <a:t>The Alpha and Omega 1:8; 1:17; 22:13</a:t>
            </a:r>
            <a:r>
              <a:rPr lang="en-GB" sz="2800" b="1" dirty="0" smtClean="0">
                <a:ln>
                  <a:solidFill>
                    <a:schemeClr val="accent5">
                      <a:lumMod val="25000"/>
                    </a:schemeClr>
                  </a:solidFill>
                </a:ln>
                <a:effectLst>
                  <a:glow rad="127000">
                    <a:srgbClr val="002060"/>
                  </a:glow>
                </a:effectLst>
              </a:rPr>
              <a:t>.</a:t>
            </a:r>
          </a:p>
          <a:p>
            <a:pPr marL="285750" indent="-285750">
              <a:buFont typeface="Arial" pitchFamily="34" charset="0"/>
              <a:buChar char="•"/>
            </a:pPr>
            <a:r>
              <a:rPr lang="fr-FR" sz="2800" b="1" dirty="0">
                <a:ln>
                  <a:solidFill>
                    <a:schemeClr val="accent5">
                      <a:lumMod val="25000"/>
                    </a:schemeClr>
                  </a:solidFill>
                </a:ln>
                <a:effectLst>
                  <a:glow rad="127000">
                    <a:srgbClr val="002060"/>
                  </a:glow>
                </a:effectLst>
              </a:rPr>
              <a:t>The </a:t>
            </a:r>
            <a:r>
              <a:rPr lang="en-GB" sz="2800" b="1" dirty="0" smtClean="0">
                <a:ln>
                  <a:solidFill>
                    <a:schemeClr val="accent5">
                      <a:lumMod val="25000"/>
                    </a:schemeClr>
                  </a:solidFill>
                </a:ln>
                <a:effectLst>
                  <a:glow rad="127000">
                    <a:srgbClr val="002060"/>
                  </a:glow>
                </a:effectLst>
              </a:rPr>
              <a:t>Almighty</a:t>
            </a:r>
            <a:endParaRPr lang="en-GB" sz="2800" b="1" dirty="0">
              <a:ln>
                <a:solidFill>
                  <a:schemeClr val="accent5">
                    <a:lumMod val="25000"/>
                  </a:schemeClr>
                </a:solidFill>
              </a:ln>
              <a:effectLst>
                <a:glow rad="127000">
                  <a:srgbClr val="002060"/>
                </a:glow>
              </a:effectLst>
            </a:endParaRPr>
          </a:p>
          <a:p>
            <a:endParaRPr lang="en-GB" dirty="0"/>
          </a:p>
        </p:txBody>
      </p:sp>
    </p:spTree>
    <p:extLst>
      <p:ext uri="{BB962C8B-B14F-4D97-AF65-F5344CB8AC3E}">
        <p14:creationId xmlns:p14="http://schemas.microsoft.com/office/powerpoint/2010/main" val="226186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404664"/>
            <a:ext cx="8229600" cy="724942"/>
          </a:xfrm>
        </p:spPr>
        <p:txBody>
          <a:bodyPr/>
          <a:lstStyle/>
          <a:p>
            <a:pPr eaLnBrk="1" hangingPunct="1">
              <a:defRPr/>
            </a:pPr>
            <a:r>
              <a:rPr lang="en-GB" b="1" dirty="0" smtClean="0">
                <a:ln>
                  <a:solidFill>
                    <a:schemeClr val="accent2">
                      <a:lumMod val="75000"/>
                    </a:schemeClr>
                  </a:solidFill>
                </a:ln>
                <a:solidFill>
                  <a:schemeClr val="tx1"/>
                </a:solidFill>
                <a:effectLst>
                  <a:glow rad="127000">
                    <a:srgbClr val="7030A0"/>
                  </a:glow>
                  <a:outerShdw blurRad="38100" dist="38100" dir="2700000" algn="tl">
                    <a:srgbClr val="000000"/>
                  </a:outerShdw>
                </a:effectLst>
              </a:rPr>
              <a:t>Conclusion</a:t>
            </a:r>
          </a:p>
        </p:txBody>
      </p:sp>
      <p:sp>
        <p:nvSpPr>
          <p:cNvPr id="2" name="TextBox 1"/>
          <p:cNvSpPr txBox="1"/>
          <p:nvPr/>
        </p:nvSpPr>
        <p:spPr>
          <a:xfrm>
            <a:off x="179512" y="1196752"/>
            <a:ext cx="8784976" cy="584775"/>
          </a:xfrm>
          <a:prstGeom prst="rect">
            <a:avLst/>
          </a:prstGeom>
          <a:noFill/>
        </p:spPr>
        <p:txBody>
          <a:bodyPr wrap="square" rtlCol="0">
            <a:spAutoFit/>
          </a:bodyPr>
          <a:lstStyle/>
          <a:p>
            <a:pPr algn="ctr"/>
            <a:r>
              <a:rPr lang="en-GB" sz="3200" b="1" dirty="0" smtClean="0">
                <a:ln>
                  <a:solidFill>
                    <a:schemeClr val="accent2">
                      <a:lumMod val="75000"/>
                    </a:schemeClr>
                  </a:solidFill>
                </a:ln>
                <a:effectLst>
                  <a:glow rad="127000">
                    <a:srgbClr val="7030A0"/>
                  </a:glow>
                  <a:outerShdw blurRad="38100" dist="38100" dir="2700000" algn="tl">
                    <a:srgbClr val="000000">
                      <a:alpha val="43137"/>
                    </a:srgbClr>
                  </a:outerShdw>
                </a:effectLst>
              </a:rPr>
              <a:t>Bad things happen to faithful people</a:t>
            </a:r>
            <a:endParaRPr lang="en-GB" sz="3200" b="1" dirty="0">
              <a:ln>
                <a:solidFill>
                  <a:schemeClr val="accent2">
                    <a:lumMod val="75000"/>
                  </a:schemeClr>
                </a:solidFill>
              </a:ln>
              <a:effectLst>
                <a:glow rad="127000">
                  <a:srgbClr val="7030A0"/>
                </a:glow>
                <a:outerShdw blurRad="38100" dist="38100" dir="2700000" algn="tl">
                  <a:srgbClr val="000000">
                    <a:alpha val="43137"/>
                  </a:srgbClr>
                </a:outerShdw>
              </a:effectLs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404664"/>
            <a:ext cx="8229600" cy="724942"/>
          </a:xfrm>
        </p:spPr>
        <p:txBody>
          <a:bodyPr/>
          <a:lstStyle/>
          <a:p>
            <a:pPr eaLnBrk="1" hangingPunct="1">
              <a:defRPr/>
            </a:pPr>
            <a:r>
              <a:rPr lang="en-GB" b="1" dirty="0" smtClean="0">
                <a:ln>
                  <a:solidFill>
                    <a:schemeClr val="accent2">
                      <a:lumMod val="75000"/>
                    </a:schemeClr>
                  </a:solidFill>
                </a:ln>
                <a:solidFill>
                  <a:schemeClr val="tx1"/>
                </a:solidFill>
                <a:effectLst>
                  <a:glow rad="127000">
                    <a:srgbClr val="7030A0"/>
                  </a:glow>
                  <a:outerShdw blurRad="38100" dist="38100" dir="2700000" algn="tl">
                    <a:srgbClr val="000000"/>
                  </a:outerShdw>
                </a:effectLst>
              </a:rPr>
              <a:t>Conclusion</a:t>
            </a:r>
          </a:p>
        </p:txBody>
      </p:sp>
      <p:sp>
        <p:nvSpPr>
          <p:cNvPr id="2" name="TextBox 1"/>
          <p:cNvSpPr txBox="1"/>
          <p:nvPr/>
        </p:nvSpPr>
        <p:spPr>
          <a:xfrm>
            <a:off x="467544" y="1268760"/>
            <a:ext cx="8208912" cy="584775"/>
          </a:xfrm>
          <a:prstGeom prst="rect">
            <a:avLst/>
          </a:prstGeom>
          <a:noFill/>
        </p:spPr>
        <p:txBody>
          <a:bodyPr wrap="square" rtlCol="0">
            <a:spAutoFit/>
          </a:bodyPr>
          <a:lstStyle/>
          <a:p>
            <a:r>
              <a:rPr lang="en-GB" sz="3200" b="1" dirty="0" smtClean="0">
                <a:ln>
                  <a:solidFill>
                    <a:schemeClr val="accent5">
                      <a:lumMod val="10000"/>
                    </a:schemeClr>
                  </a:solidFill>
                </a:ln>
                <a:effectLst>
                  <a:glow rad="127000">
                    <a:srgbClr val="002060"/>
                  </a:glow>
                  <a:outerShdw blurRad="38100" dist="38100" dir="2700000" algn="tl">
                    <a:srgbClr val="000000">
                      <a:alpha val="43137"/>
                    </a:srgbClr>
                  </a:outerShdw>
                </a:effectLst>
              </a:rPr>
              <a:t>Why</a:t>
            </a:r>
            <a:r>
              <a:rPr lang="en-GB" sz="3200" b="1" dirty="0" smtClean="0">
                <a:ln>
                  <a:solidFill>
                    <a:schemeClr val="accent2">
                      <a:lumMod val="75000"/>
                    </a:schemeClr>
                  </a:solidFill>
                </a:ln>
                <a:effectLst>
                  <a:glow rad="127000">
                    <a:srgbClr val="002060"/>
                  </a:glow>
                  <a:outerShdw blurRad="38100" dist="38100" dir="2700000" algn="tl">
                    <a:srgbClr val="000000">
                      <a:alpha val="43137"/>
                    </a:srgbClr>
                  </a:outerShdw>
                </a:effectLst>
              </a:rPr>
              <a:t> do we meet?</a:t>
            </a:r>
            <a:endParaRPr lang="en-GB" sz="3200" b="1" dirty="0">
              <a:ln>
                <a:solidFill>
                  <a:schemeClr val="accent2">
                    <a:lumMod val="75000"/>
                  </a:schemeClr>
                </a:solidFill>
              </a:ln>
              <a:effectLst>
                <a:glow rad="127000">
                  <a:srgbClr val="00206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933501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404664"/>
            <a:ext cx="8229600" cy="724942"/>
          </a:xfrm>
        </p:spPr>
        <p:txBody>
          <a:bodyPr/>
          <a:lstStyle/>
          <a:p>
            <a:pPr eaLnBrk="1" hangingPunct="1">
              <a:defRPr/>
            </a:pPr>
            <a:r>
              <a:rPr lang="en-GB" b="1" dirty="0" smtClean="0">
                <a:ln>
                  <a:solidFill>
                    <a:schemeClr val="accent2">
                      <a:lumMod val="75000"/>
                    </a:schemeClr>
                  </a:solidFill>
                </a:ln>
                <a:solidFill>
                  <a:schemeClr val="tx1"/>
                </a:solidFill>
                <a:effectLst>
                  <a:glow rad="127000">
                    <a:srgbClr val="7030A0"/>
                  </a:glow>
                  <a:outerShdw blurRad="38100" dist="38100" dir="2700000" algn="tl">
                    <a:srgbClr val="000000"/>
                  </a:outerShdw>
                </a:effectLst>
              </a:rPr>
              <a:t>Conclusion</a:t>
            </a:r>
          </a:p>
        </p:txBody>
      </p:sp>
      <p:sp>
        <p:nvSpPr>
          <p:cNvPr id="43011" name="Rectangle 3"/>
          <p:cNvSpPr>
            <a:spLocks noGrp="1" noChangeArrowheads="1"/>
          </p:cNvSpPr>
          <p:nvPr>
            <p:ph type="body" idx="1"/>
          </p:nvPr>
        </p:nvSpPr>
        <p:spPr>
          <a:xfrm>
            <a:off x="539552" y="1988840"/>
            <a:ext cx="8229600" cy="4530725"/>
          </a:xfrm>
        </p:spPr>
        <p:txBody>
          <a:bodyPr/>
          <a:lstStyle/>
          <a:p>
            <a:pPr eaLnBrk="1" hangingPunct="1">
              <a:defRPr/>
            </a:pPr>
            <a:r>
              <a:rPr lang="en-GB" b="1" dirty="0" smtClean="0">
                <a:ln>
                  <a:solidFill>
                    <a:schemeClr val="accent4">
                      <a:lumMod val="10000"/>
                    </a:schemeClr>
                  </a:solidFill>
                </a:ln>
                <a:effectLst>
                  <a:glow rad="127000">
                    <a:srgbClr val="0033CC"/>
                  </a:glow>
                  <a:outerShdw blurRad="38100" dist="38100" dir="2700000" algn="tl">
                    <a:srgbClr val="000000"/>
                  </a:outerShdw>
                </a:effectLst>
              </a:rPr>
              <a:t>We come to worship</a:t>
            </a:r>
          </a:p>
        </p:txBody>
      </p:sp>
      <p:sp>
        <p:nvSpPr>
          <p:cNvPr id="2" name="TextBox 1"/>
          <p:cNvSpPr txBox="1"/>
          <p:nvPr/>
        </p:nvSpPr>
        <p:spPr>
          <a:xfrm>
            <a:off x="467544" y="1268760"/>
            <a:ext cx="8208912" cy="584775"/>
          </a:xfrm>
          <a:prstGeom prst="rect">
            <a:avLst/>
          </a:prstGeom>
          <a:noFill/>
        </p:spPr>
        <p:txBody>
          <a:bodyPr wrap="square" rtlCol="0">
            <a:spAutoFit/>
          </a:bodyPr>
          <a:lstStyle/>
          <a:p>
            <a:r>
              <a:rPr lang="en-GB" sz="3200" b="1" dirty="0" smtClean="0">
                <a:ln>
                  <a:solidFill>
                    <a:schemeClr val="accent5">
                      <a:lumMod val="10000"/>
                    </a:schemeClr>
                  </a:solidFill>
                </a:ln>
                <a:effectLst>
                  <a:glow rad="127000">
                    <a:srgbClr val="002060"/>
                  </a:glow>
                  <a:outerShdw blurRad="38100" dist="38100" dir="2700000" algn="tl">
                    <a:srgbClr val="000000">
                      <a:alpha val="43137"/>
                    </a:srgbClr>
                  </a:outerShdw>
                </a:effectLst>
              </a:rPr>
              <a:t>Why</a:t>
            </a:r>
            <a:r>
              <a:rPr lang="en-GB" sz="3200" b="1" dirty="0" smtClean="0">
                <a:ln>
                  <a:solidFill>
                    <a:schemeClr val="accent2">
                      <a:lumMod val="75000"/>
                    </a:schemeClr>
                  </a:solidFill>
                </a:ln>
                <a:effectLst>
                  <a:glow rad="127000">
                    <a:srgbClr val="002060"/>
                  </a:glow>
                  <a:outerShdw blurRad="38100" dist="38100" dir="2700000" algn="tl">
                    <a:srgbClr val="000000">
                      <a:alpha val="43137"/>
                    </a:srgbClr>
                  </a:outerShdw>
                </a:effectLst>
              </a:rPr>
              <a:t> do we meet?</a:t>
            </a:r>
            <a:endParaRPr lang="en-GB" sz="3200" b="1" dirty="0">
              <a:ln>
                <a:solidFill>
                  <a:schemeClr val="accent2">
                    <a:lumMod val="75000"/>
                  </a:schemeClr>
                </a:solidFill>
              </a:ln>
              <a:effectLst>
                <a:glow rad="127000">
                  <a:srgbClr val="00206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524779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404664"/>
            <a:ext cx="8229600" cy="724942"/>
          </a:xfrm>
        </p:spPr>
        <p:txBody>
          <a:bodyPr/>
          <a:lstStyle/>
          <a:p>
            <a:pPr eaLnBrk="1" hangingPunct="1">
              <a:defRPr/>
            </a:pPr>
            <a:r>
              <a:rPr lang="en-GB" b="1" dirty="0" smtClean="0">
                <a:ln>
                  <a:solidFill>
                    <a:schemeClr val="accent2">
                      <a:lumMod val="75000"/>
                    </a:schemeClr>
                  </a:solidFill>
                </a:ln>
                <a:solidFill>
                  <a:schemeClr val="tx1"/>
                </a:solidFill>
                <a:effectLst>
                  <a:glow rad="127000">
                    <a:srgbClr val="7030A0"/>
                  </a:glow>
                  <a:outerShdw blurRad="38100" dist="38100" dir="2700000" algn="tl">
                    <a:srgbClr val="000000"/>
                  </a:outerShdw>
                </a:effectLst>
              </a:rPr>
              <a:t>Conclusion</a:t>
            </a:r>
          </a:p>
        </p:txBody>
      </p:sp>
      <p:sp>
        <p:nvSpPr>
          <p:cNvPr id="43011" name="Rectangle 3"/>
          <p:cNvSpPr>
            <a:spLocks noGrp="1" noChangeArrowheads="1"/>
          </p:cNvSpPr>
          <p:nvPr>
            <p:ph type="body" idx="1"/>
          </p:nvPr>
        </p:nvSpPr>
        <p:spPr>
          <a:xfrm>
            <a:off x="539552" y="1988840"/>
            <a:ext cx="8229600" cy="4530725"/>
          </a:xfrm>
        </p:spPr>
        <p:txBody>
          <a:bodyPr/>
          <a:lstStyle/>
          <a:p>
            <a:pPr eaLnBrk="1" hangingPunct="1">
              <a:defRPr/>
            </a:pPr>
            <a:r>
              <a:rPr lang="en-GB" b="1" dirty="0" smtClean="0">
                <a:ln>
                  <a:solidFill>
                    <a:srgbClr val="002060"/>
                  </a:solidFill>
                </a:ln>
                <a:effectLst>
                  <a:glow rad="127000">
                    <a:srgbClr val="0033CC"/>
                  </a:glow>
                  <a:outerShdw blurRad="38100" dist="38100" dir="2700000" algn="tl">
                    <a:srgbClr val="000000"/>
                  </a:outerShdw>
                </a:effectLst>
              </a:rPr>
              <a:t>We come to worship</a:t>
            </a:r>
          </a:p>
          <a:p>
            <a:pPr eaLnBrk="1" hangingPunct="1">
              <a:defRPr/>
            </a:pPr>
            <a:r>
              <a:rPr lang="en-GB" b="1" dirty="0" smtClean="0">
                <a:ln>
                  <a:solidFill>
                    <a:srgbClr val="002060"/>
                  </a:solidFill>
                </a:ln>
                <a:effectLst>
                  <a:glow rad="127000">
                    <a:srgbClr val="0033CC"/>
                  </a:glow>
                  <a:outerShdw blurRad="38100" dist="38100" dir="2700000" algn="tl">
                    <a:srgbClr val="000000"/>
                  </a:outerShdw>
                </a:effectLst>
              </a:rPr>
              <a:t>We come because </a:t>
            </a:r>
            <a:r>
              <a:rPr lang="en-GB" b="1" dirty="0" smtClean="0">
                <a:ln>
                  <a:solidFill>
                    <a:srgbClr val="002060"/>
                  </a:solidFill>
                </a:ln>
                <a:effectLst>
                  <a:glow rad="127000">
                    <a:srgbClr val="0033CC"/>
                  </a:glow>
                  <a:outerShdw blurRad="38100" dist="38100" dir="2700000" algn="tl">
                    <a:srgbClr val="000000"/>
                  </a:outerShdw>
                </a:effectLst>
              </a:rPr>
              <a:t>of who is </a:t>
            </a:r>
            <a:r>
              <a:rPr lang="en-GB" b="1" dirty="0" smtClean="0">
                <a:ln>
                  <a:solidFill>
                    <a:srgbClr val="002060"/>
                  </a:solidFill>
                </a:ln>
                <a:effectLst>
                  <a:glow rad="127000">
                    <a:srgbClr val="0033CC"/>
                  </a:glow>
                  <a:outerShdw blurRad="38100" dist="38100" dir="2700000" algn="tl">
                    <a:srgbClr val="000000"/>
                  </a:outerShdw>
                </a:effectLst>
              </a:rPr>
              <a:t>on the throne</a:t>
            </a:r>
          </a:p>
        </p:txBody>
      </p:sp>
      <p:sp>
        <p:nvSpPr>
          <p:cNvPr id="2" name="TextBox 1"/>
          <p:cNvSpPr txBox="1"/>
          <p:nvPr/>
        </p:nvSpPr>
        <p:spPr>
          <a:xfrm>
            <a:off x="467544" y="1268760"/>
            <a:ext cx="8208912" cy="584775"/>
          </a:xfrm>
          <a:prstGeom prst="rect">
            <a:avLst/>
          </a:prstGeom>
          <a:noFill/>
        </p:spPr>
        <p:txBody>
          <a:bodyPr wrap="square" rtlCol="0">
            <a:spAutoFit/>
          </a:bodyPr>
          <a:lstStyle/>
          <a:p>
            <a:r>
              <a:rPr lang="en-GB" sz="3200" b="1" dirty="0" smtClean="0">
                <a:ln>
                  <a:solidFill>
                    <a:schemeClr val="accent5">
                      <a:lumMod val="10000"/>
                    </a:schemeClr>
                  </a:solidFill>
                </a:ln>
                <a:effectLst>
                  <a:glow rad="127000">
                    <a:srgbClr val="7030A0"/>
                  </a:glow>
                  <a:outerShdw blurRad="38100" dist="38100" dir="2700000" algn="tl">
                    <a:srgbClr val="000000">
                      <a:alpha val="43137"/>
                    </a:srgbClr>
                  </a:outerShdw>
                </a:effectLst>
              </a:rPr>
              <a:t>Why do we meet?</a:t>
            </a:r>
            <a:endParaRPr lang="en-GB" sz="3200" b="1" dirty="0">
              <a:ln>
                <a:solidFill>
                  <a:schemeClr val="accent5">
                    <a:lumMod val="10000"/>
                  </a:schemeClr>
                </a:solidFill>
              </a:ln>
              <a:effectLst>
                <a:glow rad="127000">
                  <a:srgbClr val="7030A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38781383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404664"/>
            <a:ext cx="8229600" cy="724942"/>
          </a:xfrm>
        </p:spPr>
        <p:txBody>
          <a:bodyPr/>
          <a:lstStyle/>
          <a:p>
            <a:pPr eaLnBrk="1" hangingPunct="1">
              <a:defRPr/>
            </a:pPr>
            <a:r>
              <a:rPr lang="en-GB" b="1" dirty="0" smtClean="0">
                <a:ln>
                  <a:solidFill>
                    <a:schemeClr val="accent2">
                      <a:lumMod val="75000"/>
                    </a:schemeClr>
                  </a:solidFill>
                </a:ln>
                <a:solidFill>
                  <a:schemeClr val="tx1"/>
                </a:solidFill>
                <a:effectLst>
                  <a:glow rad="127000">
                    <a:srgbClr val="7030A0"/>
                  </a:glow>
                  <a:outerShdw blurRad="38100" dist="38100" dir="2700000" algn="tl">
                    <a:srgbClr val="000000"/>
                  </a:outerShdw>
                </a:effectLst>
              </a:rPr>
              <a:t>Conclusion</a:t>
            </a:r>
          </a:p>
        </p:txBody>
      </p:sp>
      <p:sp>
        <p:nvSpPr>
          <p:cNvPr id="43011" name="Rectangle 3"/>
          <p:cNvSpPr>
            <a:spLocks noGrp="1" noChangeArrowheads="1"/>
          </p:cNvSpPr>
          <p:nvPr>
            <p:ph type="body" idx="1"/>
          </p:nvPr>
        </p:nvSpPr>
        <p:spPr>
          <a:xfrm>
            <a:off x="539552" y="1988840"/>
            <a:ext cx="8229600" cy="4530725"/>
          </a:xfrm>
        </p:spPr>
        <p:txBody>
          <a:bodyPr/>
          <a:lstStyle/>
          <a:p>
            <a:pPr eaLnBrk="1" hangingPunct="1">
              <a:defRPr/>
            </a:pPr>
            <a:r>
              <a:rPr lang="en-GB" b="1" dirty="0" smtClean="0">
                <a:ln>
                  <a:solidFill>
                    <a:srgbClr val="002060"/>
                  </a:solidFill>
                </a:ln>
                <a:effectLst>
                  <a:glow rad="127000">
                    <a:srgbClr val="0033CC"/>
                  </a:glow>
                  <a:outerShdw blurRad="38100" dist="38100" dir="2700000" algn="tl">
                    <a:srgbClr val="000000"/>
                  </a:outerShdw>
                </a:effectLst>
              </a:rPr>
              <a:t>We come to worship</a:t>
            </a:r>
          </a:p>
          <a:p>
            <a:pPr eaLnBrk="1" hangingPunct="1">
              <a:defRPr/>
            </a:pPr>
            <a:r>
              <a:rPr lang="en-GB" b="1" dirty="0" smtClean="0">
                <a:ln>
                  <a:solidFill>
                    <a:srgbClr val="002060"/>
                  </a:solidFill>
                </a:ln>
                <a:effectLst>
                  <a:glow rad="127000">
                    <a:srgbClr val="0033CC"/>
                  </a:glow>
                  <a:outerShdw blurRad="38100" dist="38100" dir="2700000" algn="tl">
                    <a:srgbClr val="000000"/>
                  </a:outerShdw>
                </a:effectLst>
              </a:rPr>
              <a:t>We come because </a:t>
            </a:r>
            <a:r>
              <a:rPr lang="en-GB" b="1" dirty="0" smtClean="0">
                <a:ln>
                  <a:solidFill>
                    <a:srgbClr val="002060"/>
                  </a:solidFill>
                </a:ln>
                <a:effectLst>
                  <a:glow rad="127000">
                    <a:srgbClr val="0033CC"/>
                  </a:glow>
                  <a:outerShdw blurRad="38100" dist="38100" dir="2700000" algn="tl">
                    <a:srgbClr val="000000"/>
                  </a:outerShdw>
                </a:effectLst>
              </a:rPr>
              <a:t>of who is </a:t>
            </a:r>
            <a:r>
              <a:rPr lang="en-GB" b="1" dirty="0" smtClean="0">
                <a:ln>
                  <a:solidFill>
                    <a:srgbClr val="002060"/>
                  </a:solidFill>
                </a:ln>
                <a:effectLst>
                  <a:glow rad="127000">
                    <a:srgbClr val="0033CC"/>
                  </a:glow>
                  <a:outerShdw blurRad="38100" dist="38100" dir="2700000" algn="tl">
                    <a:srgbClr val="000000"/>
                  </a:outerShdw>
                </a:effectLst>
              </a:rPr>
              <a:t>on the throne</a:t>
            </a:r>
          </a:p>
          <a:p>
            <a:pPr eaLnBrk="1" hangingPunct="1">
              <a:defRPr/>
            </a:pPr>
            <a:r>
              <a:rPr lang="en-GB" b="1" dirty="0" smtClean="0">
                <a:ln>
                  <a:solidFill>
                    <a:srgbClr val="002060"/>
                  </a:solidFill>
                </a:ln>
                <a:effectLst>
                  <a:glow rad="127000">
                    <a:srgbClr val="0033CC"/>
                  </a:glow>
                  <a:outerShdw blurRad="38100" dist="38100" dir="2700000" algn="tl">
                    <a:srgbClr val="000000"/>
                  </a:outerShdw>
                </a:effectLst>
              </a:rPr>
              <a:t>We come because He has made us a kingdom </a:t>
            </a:r>
            <a:r>
              <a:rPr lang="en-GB" b="1" dirty="0" smtClean="0">
                <a:ln>
                  <a:solidFill>
                    <a:srgbClr val="002060"/>
                  </a:solidFill>
                </a:ln>
                <a:effectLst>
                  <a:glow rad="127000">
                    <a:srgbClr val="0033CC"/>
                  </a:glow>
                  <a:outerShdw blurRad="38100" dist="38100" dir="2700000" algn="tl">
                    <a:srgbClr val="000000"/>
                  </a:outerShdw>
                </a:effectLst>
              </a:rPr>
              <a:t>and </a:t>
            </a:r>
            <a:r>
              <a:rPr lang="en-GB" b="1" dirty="0" smtClean="0">
                <a:ln>
                  <a:solidFill>
                    <a:srgbClr val="002060"/>
                  </a:solidFill>
                </a:ln>
                <a:effectLst>
                  <a:glow rad="127000">
                    <a:srgbClr val="0033CC"/>
                  </a:glow>
                  <a:outerShdw blurRad="38100" dist="38100" dir="2700000" algn="tl">
                    <a:srgbClr val="000000"/>
                  </a:outerShdw>
                </a:effectLst>
              </a:rPr>
              <a:t>priests</a:t>
            </a:r>
          </a:p>
        </p:txBody>
      </p:sp>
      <p:sp>
        <p:nvSpPr>
          <p:cNvPr id="2" name="TextBox 1"/>
          <p:cNvSpPr txBox="1"/>
          <p:nvPr/>
        </p:nvSpPr>
        <p:spPr>
          <a:xfrm>
            <a:off x="467544" y="1268760"/>
            <a:ext cx="8208912" cy="584775"/>
          </a:xfrm>
          <a:prstGeom prst="rect">
            <a:avLst/>
          </a:prstGeom>
          <a:noFill/>
        </p:spPr>
        <p:txBody>
          <a:bodyPr wrap="square" rtlCol="0">
            <a:spAutoFit/>
          </a:bodyPr>
          <a:lstStyle/>
          <a:p>
            <a:r>
              <a:rPr lang="en-GB" sz="3200" b="1" dirty="0" smtClean="0">
                <a:ln>
                  <a:solidFill>
                    <a:schemeClr val="accent5">
                      <a:lumMod val="10000"/>
                    </a:schemeClr>
                  </a:solidFill>
                </a:ln>
                <a:effectLst>
                  <a:glow rad="127000">
                    <a:srgbClr val="002060"/>
                  </a:glow>
                  <a:outerShdw blurRad="38100" dist="38100" dir="2700000" algn="tl">
                    <a:srgbClr val="000000">
                      <a:alpha val="43137"/>
                    </a:srgbClr>
                  </a:outerShdw>
                </a:effectLst>
              </a:rPr>
              <a:t>Why do we meet?</a:t>
            </a:r>
            <a:endParaRPr lang="en-GB" sz="3200" b="1" dirty="0">
              <a:ln>
                <a:solidFill>
                  <a:schemeClr val="accent5">
                    <a:lumMod val="10000"/>
                  </a:schemeClr>
                </a:solidFill>
              </a:ln>
              <a:effectLst>
                <a:glow rad="127000">
                  <a:srgbClr val="00206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34616212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404664"/>
            <a:ext cx="8229600" cy="724942"/>
          </a:xfrm>
        </p:spPr>
        <p:txBody>
          <a:bodyPr/>
          <a:lstStyle/>
          <a:p>
            <a:pPr eaLnBrk="1" hangingPunct="1">
              <a:defRPr/>
            </a:pPr>
            <a:r>
              <a:rPr lang="en-GB" b="1" dirty="0" smtClean="0">
                <a:ln>
                  <a:solidFill>
                    <a:schemeClr val="accent2">
                      <a:lumMod val="75000"/>
                    </a:schemeClr>
                  </a:solidFill>
                </a:ln>
                <a:solidFill>
                  <a:schemeClr val="tx1"/>
                </a:solidFill>
                <a:effectLst>
                  <a:glow rad="127000">
                    <a:srgbClr val="7030A0"/>
                  </a:glow>
                  <a:outerShdw blurRad="38100" dist="38100" dir="2700000" algn="tl">
                    <a:srgbClr val="000000"/>
                  </a:outerShdw>
                </a:effectLst>
              </a:rPr>
              <a:t>Conclusion</a:t>
            </a:r>
          </a:p>
        </p:txBody>
      </p:sp>
      <p:sp>
        <p:nvSpPr>
          <p:cNvPr id="43011" name="Rectangle 3"/>
          <p:cNvSpPr>
            <a:spLocks noGrp="1" noChangeArrowheads="1"/>
          </p:cNvSpPr>
          <p:nvPr>
            <p:ph type="body" idx="1"/>
          </p:nvPr>
        </p:nvSpPr>
        <p:spPr>
          <a:xfrm>
            <a:off x="539552" y="1988840"/>
            <a:ext cx="8229600" cy="4530725"/>
          </a:xfrm>
        </p:spPr>
        <p:txBody>
          <a:bodyPr/>
          <a:lstStyle/>
          <a:p>
            <a:pPr eaLnBrk="1" hangingPunct="1">
              <a:defRPr/>
            </a:pPr>
            <a:r>
              <a:rPr lang="en-GB" b="1" dirty="0" smtClean="0">
                <a:ln>
                  <a:solidFill>
                    <a:schemeClr val="accent5">
                      <a:lumMod val="10000"/>
                    </a:schemeClr>
                  </a:solidFill>
                </a:ln>
                <a:effectLst>
                  <a:glow rad="127000">
                    <a:srgbClr val="0033CC"/>
                  </a:glow>
                  <a:outerShdw blurRad="38100" dist="38100" dir="2700000" algn="tl">
                    <a:srgbClr val="000000"/>
                  </a:outerShdw>
                </a:effectLst>
              </a:rPr>
              <a:t>We come to worship</a:t>
            </a:r>
          </a:p>
          <a:p>
            <a:pPr eaLnBrk="1" hangingPunct="1">
              <a:defRPr/>
            </a:pPr>
            <a:r>
              <a:rPr lang="en-GB" b="1" dirty="0" smtClean="0">
                <a:ln>
                  <a:solidFill>
                    <a:schemeClr val="accent5">
                      <a:lumMod val="10000"/>
                    </a:schemeClr>
                  </a:solidFill>
                </a:ln>
                <a:effectLst>
                  <a:glow rad="127000">
                    <a:srgbClr val="0033CC"/>
                  </a:glow>
                  <a:outerShdw blurRad="38100" dist="38100" dir="2700000" algn="tl">
                    <a:srgbClr val="000000"/>
                  </a:outerShdw>
                </a:effectLst>
              </a:rPr>
              <a:t>We come because </a:t>
            </a:r>
            <a:r>
              <a:rPr lang="en-GB" b="1" dirty="0" smtClean="0">
                <a:ln>
                  <a:solidFill>
                    <a:schemeClr val="accent5">
                      <a:lumMod val="10000"/>
                    </a:schemeClr>
                  </a:solidFill>
                </a:ln>
                <a:effectLst>
                  <a:glow rad="127000">
                    <a:srgbClr val="0033CC"/>
                  </a:glow>
                  <a:outerShdw blurRad="38100" dist="38100" dir="2700000" algn="tl">
                    <a:srgbClr val="000000"/>
                  </a:outerShdw>
                </a:effectLst>
              </a:rPr>
              <a:t>of who </a:t>
            </a:r>
            <a:r>
              <a:rPr lang="en-GB" b="1" dirty="0" smtClean="0">
                <a:ln>
                  <a:solidFill>
                    <a:schemeClr val="accent5">
                      <a:lumMod val="10000"/>
                    </a:schemeClr>
                  </a:solidFill>
                </a:ln>
                <a:effectLst>
                  <a:glow rad="127000">
                    <a:srgbClr val="0033CC"/>
                  </a:glow>
                  <a:outerShdw blurRad="38100" dist="38100" dir="2700000" algn="tl">
                    <a:srgbClr val="000000"/>
                  </a:outerShdw>
                </a:effectLst>
              </a:rPr>
              <a:t>is on the throne</a:t>
            </a:r>
          </a:p>
          <a:p>
            <a:pPr eaLnBrk="1" hangingPunct="1">
              <a:defRPr/>
            </a:pPr>
            <a:r>
              <a:rPr lang="en-GB" b="1" dirty="0" smtClean="0">
                <a:ln>
                  <a:solidFill>
                    <a:schemeClr val="accent5">
                      <a:lumMod val="10000"/>
                    </a:schemeClr>
                  </a:solidFill>
                </a:ln>
                <a:effectLst>
                  <a:glow rad="127000">
                    <a:srgbClr val="0033CC"/>
                  </a:glow>
                  <a:outerShdw blurRad="38100" dist="38100" dir="2700000" algn="tl">
                    <a:srgbClr val="000000"/>
                  </a:outerShdw>
                </a:effectLst>
              </a:rPr>
              <a:t>We come because He has made us a kingdom </a:t>
            </a:r>
            <a:r>
              <a:rPr lang="en-GB" b="1" dirty="0" smtClean="0">
                <a:ln>
                  <a:solidFill>
                    <a:schemeClr val="accent5">
                      <a:lumMod val="10000"/>
                    </a:schemeClr>
                  </a:solidFill>
                </a:ln>
                <a:effectLst>
                  <a:glow rad="127000">
                    <a:srgbClr val="0033CC"/>
                  </a:glow>
                  <a:outerShdw blurRad="38100" dist="38100" dir="2700000" algn="tl">
                    <a:srgbClr val="000000"/>
                  </a:outerShdw>
                </a:effectLst>
              </a:rPr>
              <a:t>and </a:t>
            </a:r>
            <a:r>
              <a:rPr lang="en-GB" b="1" dirty="0" smtClean="0">
                <a:ln>
                  <a:solidFill>
                    <a:schemeClr val="accent5">
                      <a:lumMod val="10000"/>
                    </a:schemeClr>
                  </a:solidFill>
                </a:ln>
                <a:effectLst>
                  <a:glow rad="127000">
                    <a:srgbClr val="0033CC"/>
                  </a:glow>
                  <a:outerShdw blurRad="38100" dist="38100" dir="2700000" algn="tl">
                    <a:srgbClr val="000000"/>
                  </a:outerShdw>
                </a:effectLst>
              </a:rPr>
              <a:t>priests</a:t>
            </a:r>
          </a:p>
          <a:p>
            <a:pPr eaLnBrk="1" hangingPunct="1">
              <a:defRPr/>
            </a:pPr>
            <a:r>
              <a:rPr lang="en-GB" b="1" dirty="0" smtClean="0">
                <a:ln>
                  <a:solidFill>
                    <a:schemeClr val="accent5">
                      <a:lumMod val="10000"/>
                    </a:schemeClr>
                  </a:solidFill>
                </a:ln>
                <a:effectLst>
                  <a:glow rad="127000">
                    <a:srgbClr val="0033CC"/>
                  </a:glow>
                  <a:outerShdw blurRad="38100" dist="38100" dir="2700000" algn="tl">
                    <a:srgbClr val="000000"/>
                  </a:outerShdw>
                </a:effectLst>
              </a:rPr>
              <a:t>We come to be nourished so that we may be faithful witnesses</a:t>
            </a:r>
          </a:p>
        </p:txBody>
      </p:sp>
      <p:sp>
        <p:nvSpPr>
          <p:cNvPr id="2" name="TextBox 1"/>
          <p:cNvSpPr txBox="1"/>
          <p:nvPr/>
        </p:nvSpPr>
        <p:spPr>
          <a:xfrm>
            <a:off x="467544" y="1268760"/>
            <a:ext cx="8208912" cy="584775"/>
          </a:xfrm>
          <a:prstGeom prst="rect">
            <a:avLst/>
          </a:prstGeom>
          <a:noFill/>
        </p:spPr>
        <p:txBody>
          <a:bodyPr wrap="square" rtlCol="0">
            <a:spAutoFit/>
          </a:bodyPr>
          <a:lstStyle/>
          <a:p>
            <a:r>
              <a:rPr lang="en-GB" sz="3200" b="1" dirty="0" smtClean="0">
                <a:ln>
                  <a:solidFill>
                    <a:schemeClr val="accent5">
                      <a:lumMod val="10000"/>
                    </a:schemeClr>
                  </a:solidFill>
                </a:ln>
                <a:effectLst>
                  <a:glow rad="127000">
                    <a:srgbClr val="7030A0"/>
                  </a:glow>
                  <a:outerShdw blurRad="38100" dist="38100" dir="2700000" algn="tl">
                    <a:srgbClr val="000000">
                      <a:alpha val="43137"/>
                    </a:srgbClr>
                  </a:outerShdw>
                </a:effectLst>
              </a:rPr>
              <a:t>Why do we meet?</a:t>
            </a:r>
            <a:endParaRPr lang="en-GB" sz="3200" b="1" dirty="0">
              <a:ln>
                <a:solidFill>
                  <a:schemeClr val="accent5">
                    <a:lumMod val="10000"/>
                  </a:schemeClr>
                </a:solidFill>
              </a:ln>
              <a:effectLst>
                <a:glow rad="127000">
                  <a:srgbClr val="7030A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266928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371600" y="404664"/>
            <a:ext cx="6400800" cy="576064"/>
          </a:xfrm>
        </p:spPr>
        <p:txBody>
          <a:bodyPr/>
          <a:lstStyle/>
          <a:p>
            <a:pPr eaLnBrk="1" hangingPunct="1">
              <a:defRPr/>
            </a:pPr>
            <a:r>
              <a:rPr lang="en-GB" b="1" dirty="0" smtClean="0">
                <a:ln>
                  <a:solidFill>
                    <a:schemeClr val="accent5">
                      <a:lumMod val="25000"/>
                    </a:schemeClr>
                  </a:solidFill>
                </a:ln>
                <a:solidFill>
                  <a:srgbClr val="FFFFCC"/>
                </a:solidFill>
                <a:effectLst>
                  <a:glow rad="127000">
                    <a:srgbClr val="7030A0"/>
                  </a:glow>
                  <a:outerShdw blurRad="38100" dist="38100" dir="2700000" algn="tl">
                    <a:srgbClr val="000000"/>
                  </a:outerShdw>
                </a:effectLst>
              </a:rPr>
              <a:t>Revelation 1:1-8</a:t>
            </a:r>
          </a:p>
        </p:txBody>
      </p:sp>
      <p:sp>
        <p:nvSpPr>
          <p:cNvPr id="2" name="TextBox 1"/>
          <p:cNvSpPr txBox="1"/>
          <p:nvPr/>
        </p:nvSpPr>
        <p:spPr>
          <a:xfrm>
            <a:off x="467544" y="1268760"/>
            <a:ext cx="8352928" cy="1569660"/>
          </a:xfrm>
          <a:prstGeom prst="rect">
            <a:avLst/>
          </a:prstGeom>
          <a:noFill/>
        </p:spPr>
        <p:txBody>
          <a:bodyPr wrap="square" rtlCol="0">
            <a:spAutoFit/>
          </a:bodyPr>
          <a:lstStyle/>
          <a:p>
            <a:r>
              <a:rPr lang="en-GB" sz="3200" b="1" dirty="0" smtClean="0">
                <a:ln>
                  <a:solidFill>
                    <a:schemeClr val="accent4">
                      <a:lumMod val="10000"/>
                    </a:schemeClr>
                  </a:solidFill>
                </a:ln>
                <a:effectLst>
                  <a:glow rad="127000">
                    <a:srgbClr val="0033CC"/>
                  </a:glow>
                  <a:outerShdw blurRad="38100" dist="38100" dir="2700000" algn="tl">
                    <a:srgbClr val="000000">
                      <a:alpha val="43137"/>
                    </a:srgbClr>
                  </a:outerShdw>
                </a:effectLst>
              </a:rPr>
              <a:t>It’s about worship </a:t>
            </a:r>
          </a:p>
          <a:p>
            <a:pPr marL="914400" lvl="1" indent="-457200">
              <a:buFont typeface="Arial" pitchFamily="34" charset="0"/>
              <a:buChar char="•"/>
            </a:pPr>
            <a:r>
              <a:rPr lang="en-GB" sz="3200" b="1" dirty="0" smtClean="0">
                <a:ln>
                  <a:solidFill>
                    <a:schemeClr val="accent4">
                      <a:lumMod val="10000"/>
                    </a:schemeClr>
                  </a:solidFill>
                </a:ln>
                <a:effectLst>
                  <a:glow rad="127000">
                    <a:srgbClr val="7030A0"/>
                  </a:glow>
                  <a:outerShdw blurRad="38100" dist="38100" dir="2700000" algn="tl">
                    <a:srgbClr val="000000">
                      <a:alpha val="43137"/>
                    </a:srgbClr>
                  </a:outerShdw>
                </a:effectLst>
              </a:rPr>
              <a:t>who we really worship</a:t>
            </a:r>
          </a:p>
          <a:p>
            <a:pPr marL="914400" lvl="1" indent="-457200">
              <a:buFont typeface="Arial" pitchFamily="34" charset="0"/>
              <a:buChar char="•"/>
            </a:pPr>
            <a:r>
              <a:rPr lang="en-GB" sz="3200" b="1" dirty="0" smtClean="0">
                <a:ln>
                  <a:solidFill>
                    <a:schemeClr val="accent4">
                      <a:lumMod val="10000"/>
                    </a:schemeClr>
                  </a:solidFill>
                </a:ln>
                <a:effectLst>
                  <a:glow rad="127000">
                    <a:srgbClr val="7030A0"/>
                  </a:glow>
                  <a:outerShdw blurRad="38100" dist="38100" dir="2700000" algn="tl">
                    <a:srgbClr val="000000">
                      <a:alpha val="43137"/>
                    </a:srgbClr>
                  </a:outerShdw>
                </a:effectLst>
              </a:rPr>
              <a:t>worship is always reactive</a:t>
            </a:r>
            <a:endParaRPr lang="en-GB" sz="3200" b="1" dirty="0">
              <a:ln>
                <a:solidFill>
                  <a:schemeClr val="accent4">
                    <a:lumMod val="10000"/>
                  </a:schemeClr>
                </a:solidFill>
              </a:ln>
              <a:effectLst>
                <a:glow rad="127000">
                  <a:srgbClr val="7030A0"/>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3146944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371600" y="404664"/>
            <a:ext cx="6400800" cy="576064"/>
          </a:xfrm>
        </p:spPr>
        <p:txBody>
          <a:bodyPr/>
          <a:lstStyle/>
          <a:p>
            <a:pPr eaLnBrk="1" hangingPunct="1">
              <a:defRPr/>
            </a:pPr>
            <a:r>
              <a:rPr lang="en-GB" b="1" dirty="0" smtClean="0">
                <a:ln>
                  <a:solidFill>
                    <a:schemeClr val="accent5">
                      <a:lumMod val="25000"/>
                    </a:schemeClr>
                  </a:solidFill>
                </a:ln>
                <a:effectLst>
                  <a:glow rad="127000">
                    <a:srgbClr val="7030A0"/>
                  </a:glow>
                  <a:outerShdw blurRad="38100" dist="38100" dir="2700000" algn="tl">
                    <a:srgbClr val="000000"/>
                  </a:outerShdw>
                </a:effectLst>
              </a:rPr>
              <a:t>Revelation 1:1-8</a:t>
            </a:r>
          </a:p>
        </p:txBody>
      </p:sp>
      <p:sp>
        <p:nvSpPr>
          <p:cNvPr id="2" name="TextBox 1"/>
          <p:cNvSpPr txBox="1"/>
          <p:nvPr/>
        </p:nvSpPr>
        <p:spPr>
          <a:xfrm>
            <a:off x="611560" y="1268760"/>
            <a:ext cx="8208912" cy="1077218"/>
          </a:xfrm>
          <a:prstGeom prst="rect">
            <a:avLst/>
          </a:prstGeom>
          <a:noFill/>
        </p:spPr>
        <p:txBody>
          <a:bodyPr wrap="square" rtlCol="0">
            <a:spAutoFit/>
          </a:bodyPr>
          <a:lstStyle/>
          <a:p>
            <a:r>
              <a:rPr lang="en-GB" sz="3200" b="1" dirty="0" smtClean="0">
                <a:ln>
                  <a:solidFill>
                    <a:schemeClr val="accent4">
                      <a:lumMod val="10000"/>
                    </a:schemeClr>
                  </a:solidFill>
                </a:ln>
                <a:effectLst>
                  <a:glow rad="127000">
                    <a:srgbClr val="0033CC"/>
                  </a:glow>
                  <a:outerShdw blurRad="38100" dist="38100" dir="2700000" algn="tl">
                    <a:srgbClr val="000000">
                      <a:alpha val="43137"/>
                    </a:srgbClr>
                  </a:outerShdw>
                </a:effectLst>
              </a:rPr>
              <a:t>It’s about worship</a:t>
            </a:r>
          </a:p>
          <a:p>
            <a:r>
              <a:rPr lang="en-GB" sz="3200" b="1" dirty="0" smtClean="0">
                <a:ln>
                  <a:solidFill>
                    <a:schemeClr val="accent4">
                      <a:lumMod val="10000"/>
                    </a:schemeClr>
                  </a:solidFill>
                </a:ln>
                <a:effectLst>
                  <a:glow rad="127000">
                    <a:srgbClr val="0033CC"/>
                  </a:glow>
                  <a:outerShdw blurRad="38100" dist="38100" dir="2700000" algn="tl">
                    <a:srgbClr val="000000">
                      <a:alpha val="43137"/>
                    </a:srgbClr>
                  </a:outerShdw>
                </a:effectLst>
              </a:rPr>
              <a:t>It’s about thrones  </a:t>
            </a:r>
          </a:p>
        </p:txBody>
      </p:sp>
    </p:spTree>
    <p:extLst>
      <p:ext uri="{BB962C8B-B14F-4D97-AF65-F5344CB8AC3E}">
        <p14:creationId xmlns:p14="http://schemas.microsoft.com/office/powerpoint/2010/main" val="1529098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58750"/>
            <a:ext cx="8229600" cy="893986"/>
          </a:xfrm>
        </p:spPr>
        <p:txBody>
          <a:bodyPr/>
          <a:lstStyle/>
          <a:p>
            <a:pPr eaLnBrk="1" hangingPunct="1">
              <a:defRPr/>
            </a:pPr>
            <a:r>
              <a:rPr lang="fr-FR" dirty="0" smtClean="0">
                <a:ln>
                  <a:solidFill>
                    <a:schemeClr val="accent5">
                      <a:lumMod val="25000"/>
                    </a:schemeClr>
                  </a:solidFill>
                </a:ln>
                <a:solidFill>
                  <a:schemeClr val="tx1"/>
                </a:solidFill>
                <a:effectLst>
                  <a:glow rad="127000">
                    <a:srgbClr val="0033CC"/>
                  </a:glow>
                  <a:outerShdw blurRad="38100" dist="38100" dir="2700000" algn="tl">
                    <a:srgbClr val="000000"/>
                  </a:outerShdw>
                </a:effectLst>
              </a:rPr>
              <a:t>Patmos</a:t>
            </a:r>
          </a:p>
        </p:txBody>
      </p:sp>
      <p:pic>
        <p:nvPicPr>
          <p:cNvPr id="4099"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655762" y="1244637"/>
            <a:ext cx="5832475" cy="4368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58750"/>
            <a:ext cx="8229600" cy="821978"/>
          </a:xfrm>
        </p:spPr>
        <p:txBody>
          <a:bodyPr/>
          <a:lstStyle/>
          <a:p>
            <a:pPr eaLnBrk="1" hangingPunct="1">
              <a:defRPr/>
            </a:pPr>
            <a:r>
              <a:rPr lang="en-GB" dirty="0" smtClean="0">
                <a:ln>
                  <a:solidFill>
                    <a:schemeClr val="accent5">
                      <a:lumMod val="25000"/>
                    </a:schemeClr>
                  </a:solidFill>
                </a:ln>
                <a:solidFill>
                  <a:schemeClr val="tx1"/>
                </a:solidFill>
                <a:effectLst>
                  <a:glow rad="127000">
                    <a:srgbClr val="0033CC"/>
                  </a:glow>
                  <a:outerShdw blurRad="38100" dist="38100" dir="2700000" algn="tl">
                    <a:srgbClr val="000000"/>
                  </a:outerShdw>
                </a:effectLst>
              </a:rPr>
              <a:t>The seven churches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4112" y="1268760"/>
            <a:ext cx="3815775" cy="367240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548680"/>
            <a:ext cx="8229600" cy="868958"/>
          </a:xfrm>
        </p:spPr>
        <p:txBody>
          <a:bodyPr/>
          <a:lstStyle/>
          <a:p>
            <a:pPr marL="838200" indent="-838200" algn="l" eaLnBrk="1" hangingPunct="1">
              <a:buFontTx/>
              <a:buAutoNum type="arabicPeriod"/>
              <a:defRPr/>
            </a:pPr>
            <a:r>
              <a:rPr lang="en-GB" sz="4000" b="1" dirty="0" smtClean="0">
                <a:ln>
                  <a:solidFill>
                    <a:schemeClr val="accent5">
                      <a:lumMod val="25000"/>
                    </a:schemeClr>
                  </a:solidFill>
                </a:ln>
                <a:solidFill>
                  <a:schemeClr val="tx1"/>
                </a:solidFill>
                <a:effectLst>
                  <a:glow rad="127000">
                    <a:srgbClr val="0033CC"/>
                  </a:glow>
                  <a:outerShdw blurRad="38100" dist="38100" dir="2700000" algn="tl">
                    <a:srgbClr val="000000"/>
                  </a:outerShdw>
                </a:effectLst>
              </a:rPr>
              <a:t>What is this book?</a:t>
            </a:r>
          </a:p>
        </p:txBody>
      </p:sp>
      <p:sp>
        <p:nvSpPr>
          <p:cNvPr id="16387" name="Rectangle 3"/>
          <p:cNvSpPr>
            <a:spLocks noGrp="1" noChangeArrowheads="1"/>
          </p:cNvSpPr>
          <p:nvPr>
            <p:ph type="body" idx="1"/>
          </p:nvPr>
        </p:nvSpPr>
        <p:spPr>
          <a:xfrm>
            <a:off x="395536" y="1600200"/>
            <a:ext cx="8291264" cy="4530725"/>
          </a:xfrm>
        </p:spPr>
        <p:txBody>
          <a:bodyPr/>
          <a:lstStyle/>
          <a:p>
            <a:pPr indent="465138" eaLnBrk="1" hangingPunct="1">
              <a:buFont typeface="Wingdings" pitchFamily="2" charset="2"/>
              <a:buChar char="Ø"/>
              <a:defRPr/>
            </a:pPr>
            <a:r>
              <a:rPr lang="en-US" b="1" dirty="0" smtClean="0">
                <a:ln>
                  <a:solidFill>
                    <a:schemeClr val="accent5">
                      <a:lumMod val="25000"/>
                    </a:schemeClr>
                  </a:solidFill>
                </a:ln>
                <a:effectLst>
                  <a:glow rad="127000">
                    <a:srgbClr val="7030A0"/>
                  </a:glow>
                  <a:outerShdw blurRad="38100" dist="38100" dir="2700000" algn="tl">
                    <a:srgbClr val="000000"/>
                  </a:outerShdw>
                </a:effectLst>
              </a:rPr>
              <a:t>A revelation </a:t>
            </a:r>
            <a:r>
              <a:rPr lang="fr-FR" b="1" dirty="0" smtClean="0">
                <a:ln>
                  <a:solidFill>
                    <a:schemeClr val="accent5">
                      <a:lumMod val="25000"/>
                    </a:schemeClr>
                  </a:solidFill>
                </a:ln>
                <a:effectLst>
                  <a:glow rad="127000">
                    <a:srgbClr val="7030A0"/>
                  </a:glow>
                  <a:outerShdw blurRad="38100" dist="38100" dir="2700000" algn="tl">
                    <a:srgbClr val="000000"/>
                  </a:outerShdw>
                </a:effectLst>
              </a:rPr>
              <a:t>(1:1,2) </a:t>
            </a:r>
          </a:p>
          <a:p>
            <a:pPr eaLnBrk="1" hangingPunct="1">
              <a:buFont typeface="Wingdings" pitchFamily="2" charset="2"/>
              <a:buNone/>
              <a:defRPr/>
            </a:pPr>
            <a:endParaRPr lang="en-GB" sz="2400" dirty="0" smtClean="0">
              <a:ln>
                <a:solidFill>
                  <a:schemeClr val="accent5">
                    <a:lumMod val="25000"/>
                  </a:schemeClr>
                </a:solidFill>
              </a:ln>
              <a:solidFill>
                <a:schemeClr val="accent4">
                  <a:lumMod val="25000"/>
                </a:schemeClr>
              </a:solidFill>
              <a:effectLst>
                <a:glow rad="127000">
                  <a:schemeClr val="tx2">
                    <a:lumMod val="75000"/>
                  </a:schemeClr>
                </a:glow>
                <a:outerShdw blurRad="38100" dist="38100" dir="2700000" algn="tl">
                  <a:srgbClr val="000000"/>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548680"/>
            <a:ext cx="8229600" cy="868958"/>
          </a:xfrm>
        </p:spPr>
        <p:txBody>
          <a:bodyPr/>
          <a:lstStyle/>
          <a:p>
            <a:pPr marL="838200" indent="-838200" algn="l" eaLnBrk="1" hangingPunct="1">
              <a:buFontTx/>
              <a:buAutoNum type="arabicPeriod"/>
              <a:defRPr/>
            </a:pPr>
            <a:r>
              <a:rPr lang="en-GB" sz="4000" b="1" dirty="0" smtClean="0">
                <a:ln>
                  <a:solidFill>
                    <a:schemeClr val="accent5">
                      <a:lumMod val="25000"/>
                    </a:schemeClr>
                  </a:solidFill>
                </a:ln>
                <a:solidFill>
                  <a:schemeClr val="tx1"/>
                </a:solidFill>
                <a:effectLst>
                  <a:glow rad="127000">
                    <a:srgbClr val="0033CC"/>
                  </a:glow>
                  <a:outerShdw blurRad="38100" dist="38100" dir="2700000" algn="tl">
                    <a:srgbClr val="000000"/>
                  </a:outerShdw>
                </a:effectLst>
              </a:rPr>
              <a:t>What is this book?</a:t>
            </a:r>
          </a:p>
        </p:txBody>
      </p:sp>
      <p:sp>
        <p:nvSpPr>
          <p:cNvPr id="16387" name="Rectangle 3"/>
          <p:cNvSpPr>
            <a:spLocks noGrp="1" noChangeArrowheads="1"/>
          </p:cNvSpPr>
          <p:nvPr>
            <p:ph type="body" idx="1"/>
          </p:nvPr>
        </p:nvSpPr>
        <p:spPr>
          <a:xfrm>
            <a:off x="395536" y="1600200"/>
            <a:ext cx="8568952" cy="4530725"/>
          </a:xfrm>
        </p:spPr>
        <p:txBody>
          <a:bodyPr/>
          <a:lstStyle/>
          <a:p>
            <a:pPr indent="465138" eaLnBrk="1" hangingPunct="1">
              <a:buFont typeface="Wingdings" pitchFamily="2" charset="2"/>
              <a:buChar char="Ø"/>
              <a:defRPr/>
            </a:pPr>
            <a:r>
              <a:rPr lang="en-US" b="1" dirty="0" smtClean="0">
                <a:ln>
                  <a:solidFill>
                    <a:schemeClr val="accent5">
                      <a:lumMod val="25000"/>
                    </a:schemeClr>
                  </a:solidFill>
                </a:ln>
                <a:effectLst>
                  <a:glow rad="127000">
                    <a:srgbClr val="7030A0"/>
                  </a:glow>
                  <a:outerShdw blurRad="38100" dist="38100" dir="2700000" algn="tl">
                    <a:srgbClr val="000000"/>
                  </a:outerShdw>
                </a:effectLst>
              </a:rPr>
              <a:t>A revelation </a:t>
            </a:r>
            <a:r>
              <a:rPr lang="fr-FR" dirty="0" smtClean="0">
                <a:ln>
                  <a:solidFill>
                    <a:schemeClr val="accent5">
                      <a:lumMod val="25000"/>
                    </a:schemeClr>
                  </a:solidFill>
                </a:ln>
                <a:effectLst>
                  <a:glow rad="127000">
                    <a:srgbClr val="7030A0"/>
                  </a:glow>
                  <a:outerShdw blurRad="38100" dist="38100" dir="2700000" algn="tl">
                    <a:srgbClr val="000000"/>
                  </a:outerShdw>
                </a:effectLst>
              </a:rPr>
              <a:t>(1:1,2) </a:t>
            </a:r>
          </a:p>
          <a:p>
            <a:pPr eaLnBrk="1" hangingPunct="1">
              <a:buFont typeface="Wingdings" pitchFamily="2" charset="2"/>
              <a:buNone/>
              <a:defRPr/>
            </a:pPr>
            <a:endParaRPr lang="en-GB" sz="2400" dirty="0" smtClean="0">
              <a:ln>
                <a:solidFill>
                  <a:schemeClr val="accent5">
                    <a:lumMod val="25000"/>
                  </a:schemeClr>
                </a:solidFill>
              </a:ln>
              <a:solidFill>
                <a:schemeClr val="accent4">
                  <a:lumMod val="25000"/>
                </a:schemeClr>
              </a:solidFill>
              <a:effectLst>
                <a:glow rad="127000">
                  <a:schemeClr val="tx2">
                    <a:lumMod val="75000"/>
                  </a:schemeClr>
                </a:glow>
                <a:outerShdw blurRad="38100" dist="38100" dir="2700000" algn="tl">
                  <a:srgbClr val="000000"/>
                </a:outerShdw>
              </a:effectLst>
            </a:endParaRPr>
          </a:p>
        </p:txBody>
      </p:sp>
      <p:sp>
        <p:nvSpPr>
          <p:cNvPr id="2" name="TextBox 1"/>
          <p:cNvSpPr txBox="1"/>
          <p:nvPr/>
        </p:nvSpPr>
        <p:spPr>
          <a:xfrm>
            <a:off x="1403648" y="2348880"/>
            <a:ext cx="7272808" cy="584775"/>
          </a:xfrm>
          <a:prstGeom prst="rect">
            <a:avLst/>
          </a:prstGeom>
          <a:noFill/>
        </p:spPr>
        <p:txBody>
          <a:bodyPr wrap="square" rtlCol="0">
            <a:spAutoFit/>
          </a:bodyPr>
          <a:lstStyle/>
          <a:p>
            <a:pPr marL="457200" indent="-457200">
              <a:buFont typeface="Arial" pitchFamily="34" charset="0"/>
              <a:buChar char="•"/>
            </a:pPr>
            <a:r>
              <a:rPr lang="en-GB" sz="3200" b="1" dirty="0" smtClean="0">
                <a:ln>
                  <a:solidFill>
                    <a:schemeClr val="accent4">
                      <a:lumMod val="10000"/>
                    </a:schemeClr>
                  </a:solidFill>
                </a:ln>
                <a:effectLst>
                  <a:glow rad="127000">
                    <a:srgbClr val="7030A0"/>
                  </a:glow>
                </a:effectLst>
              </a:rPr>
              <a:t>A revelation of Jesus Christ</a:t>
            </a:r>
            <a:endParaRPr lang="en-GB" sz="3200" b="1" dirty="0">
              <a:ln>
                <a:solidFill>
                  <a:schemeClr val="accent4">
                    <a:lumMod val="10000"/>
                  </a:schemeClr>
                </a:solidFill>
              </a:ln>
              <a:effectLst>
                <a:glow rad="127000">
                  <a:srgbClr val="7030A0"/>
                </a:glow>
              </a:effectLst>
            </a:endParaRPr>
          </a:p>
        </p:txBody>
      </p:sp>
    </p:spTree>
    <p:extLst>
      <p:ext uri="{BB962C8B-B14F-4D97-AF65-F5344CB8AC3E}">
        <p14:creationId xmlns:p14="http://schemas.microsoft.com/office/powerpoint/2010/main" val="2486645514"/>
      </p:ext>
    </p:extLst>
  </p:cSld>
  <p:clrMapOvr>
    <a:masterClrMapping/>
  </p:clrMapOvr>
</p:sld>
</file>

<file path=ppt/theme/theme1.xml><?xml version="1.0" encoding="utf-8"?>
<a:theme xmlns:a="http://schemas.openxmlformats.org/drawingml/2006/main" name="Competition">
  <a:themeElements>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tion">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Competition</Template>
  <TotalTime>1113</TotalTime>
  <Words>843</Words>
  <Application>Microsoft Office PowerPoint</Application>
  <PresentationFormat>On-screen Show (4:3)</PresentationFormat>
  <Paragraphs>197</Paragraphs>
  <Slides>37</Slides>
  <Notes>31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Competition</vt:lpstr>
      <vt:lpstr>A Glimpse Behind the Veil</vt:lpstr>
      <vt:lpstr>PowerPoint Presentation</vt:lpstr>
      <vt:lpstr>PowerPoint Presentation</vt:lpstr>
      <vt:lpstr>PowerPoint Presentation</vt:lpstr>
      <vt:lpstr>PowerPoint Presentation</vt:lpstr>
      <vt:lpstr>Patmos</vt:lpstr>
      <vt:lpstr>The seven churches</vt:lpstr>
      <vt:lpstr>What is this book?</vt:lpstr>
      <vt:lpstr>What is this book?</vt:lpstr>
      <vt:lpstr>What is this book?</vt:lpstr>
      <vt:lpstr>What is this book?</vt:lpstr>
      <vt:lpstr>What is this book?</vt:lpstr>
      <vt:lpstr>What is this book?</vt:lpstr>
      <vt:lpstr>What is this book?</vt:lpstr>
      <vt:lpstr>What is this book?</vt:lpstr>
      <vt:lpstr>What is this book?</vt:lpstr>
      <vt:lpstr>What is this book?</vt:lpstr>
      <vt:lpstr>What is this book?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Conclusion</vt:lpstr>
      <vt:lpstr>Conclusion</vt:lpstr>
      <vt:lpstr>Conclusion</vt:lpstr>
      <vt:lpstr>Conclusion</vt:lpstr>
      <vt:lpstr>Conclusion</vt:lpstr>
    </vt:vector>
  </TitlesOfParts>
  <Company>Eglise Protestante Baptiste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Resist and conquer(sermon notes)</dc:title>
  <dc:creator>Colin Howells</dc:creator>
  <cp:lastModifiedBy>Colin Howells</cp:lastModifiedBy>
  <cp:revision>62</cp:revision>
  <dcterms:created xsi:type="dcterms:W3CDTF">2010-04-06T14:04:31Z</dcterms:created>
  <dcterms:modified xsi:type="dcterms:W3CDTF">2013-07-21T17:11:33Z</dcterms:modified>
</cp:coreProperties>
</file>